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64" r:id="rId5"/>
    <p:sldId id="265" r:id="rId6"/>
    <p:sldId id="266" r:id="rId7"/>
    <p:sldId id="267" r:id="rId8"/>
    <p:sldId id="277" r:id="rId9"/>
    <p:sldId id="259" r:id="rId10"/>
    <p:sldId id="273" r:id="rId11"/>
    <p:sldId id="260" r:id="rId12"/>
    <p:sldId id="261" r:id="rId13"/>
    <p:sldId id="271" r:id="rId14"/>
    <p:sldId id="262" r:id="rId15"/>
    <p:sldId id="269" r:id="rId16"/>
    <p:sldId id="272" r:id="rId17"/>
    <p:sldId id="268" r:id="rId18"/>
    <p:sldId id="278" r:id="rId19"/>
    <p:sldId id="279" r:id="rId20"/>
    <p:sldId id="276" r:id="rId21"/>
    <p:sldId id="280" r:id="rId22"/>
    <p:sldId id="281" r:id="rId23"/>
    <p:sldId id="28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ummary Section" id="{8520DCB0-B4C2-463A-B7BA-F8D068520614}">
          <p14:sldIdLst>
            <p14:sldId id="257"/>
            <p14:sldId id="258"/>
            <p14:sldId id="263"/>
            <p14:sldId id="264"/>
            <p14:sldId id="265"/>
            <p14:sldId id="266"/>
            <p14:sldId id="267"/>
            <p14:sldId id="277"/>
            <p14:sldId id="259"/>
            <p14:sldId id="273"/>
            <p14:sldId id="260"/>
            <p14:sldId id="261"/>
            <p14:sldId id="271"/>
            <p14:sldId id="262"/>
            <p14:sldId id="269"/>
            <p14:sldId id="272"/>
            <p14:sldId id="268"/>
            <p14:sldId id="278"/>
            <p14:sldId id="279"/>
            <p14:sldId id="276"/>
            <p14:sldId id="280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1B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aanym0926@outlook.com" userId="f39c4388d83310be" providerId="LiveId" clId="{005684BF-095F-4F34-8A3F-45C18AC52EF0}"/>
    <pc:docChg chg="undo custSel addSld delSld modSld sldOrd addSection delSection modSection">
      <pc:chgData name="davaanym0926@outlook.com" userId="f39c4388d83310be" providerId="LiveId" clId="{005684BF-095F-4F34-8A3F-45C18AC52EF0}" dt="2024-04-17T08:51:59.303" v="965" actId="20577"/>
      <pc:docMkLst>
        <pc:docMk/>
      </pc:docMkLst>
      <pc:sldChg chg="addSp delSp modSp mod">
        <pc:chgData name="davaanym0926@outlook.com" userId="f39c4388d83310be" providerId="LiveId" clId="{005684BF-095F-4F34-8A3F-45C18AC52EF0}" dt="2024-04-17T08:46:13.323" v="837" actId="403"/>
        <pc:sldMkLst>
          <pc:docMk/>
          <pc:sldMk cId="562571850" sldId="257"/>
        </pc:sldMkLst>
        <pc:spChg chg="mod">
          <ac:chgData name="davaanym0926@outlook.com" userId="f39c4388d83310be" providerId="LiveId" clId="{005684BF-095F-4F34-8A3F-45C18AC52EF0}" dt="2024-04-17T08:30:44.402" v="675" actId="1076"/>
          <ac:spMkLst>
            <pc:docMk/>
            <pc:sldMk cId="562571850" sldId="257"/>
            <ac:spMk id="9" creationId="{A17A5F56-5156-4A43-AA85-C947EBD58C92}"/>
          </ac:spMkLst>
        </pc:spChg>
        <pc:spChg chg="add mod">
          <ac:chgData name="davaanym0926@outlook.com" userId="f39c4388d83310be" providerId="LiveId" clId="{005684BF-095F-4F34-8A3F-45C18AC52EF0}" dt="2024-04-17T08:41:55.060" v="750" actId="14100"/>
          <ac:spMkLst>
            <pc:docMk/>
            <pc:sldMk cId="562571850" sldId="257"/>
            <ac:spMk id="18" creationId="{8F5AAC64-790F-4248-AFFE-E9132E9D8FE2}"/>
          </ac:spMkLst>
        </pc:spChg>
        <pc:spChg chg="add mod">
          <ac:chgData name="davaanym0926@outlook.com" userId="f39c4388d83310be" providerId="LiveId" clId="{005684BF-095F-4F34-8A3F-45C18AC52EF0}" dt="2024-04-17T08:46:13.323" v="837" actId="403"/>
          <ac:spMkLst>
            <pc:docMk/>
            <pc:sldMk cId="562571850" sldId="257"/>
            <ac:spMk id="20" creationId="{F2E5FF42-3104-4FCB-B098-689F97A337ED}"/>
          </ac:spMkLst>
        </pc:spChg>
        <pc:graphicFrameChg chg="add mod modGraphic">
          <ac:chgData name="davaanym0926@outlook.com" userId="f39c4388d83310be" providerId="LiveId" clId="{005684BF-095F-4F34-8A3F-45C18AC52EF0}" dt="2024-04-17T08:25:45.778" v="643" actId="1076"/>
          <ac:graphicFrameMkLst>
            <pc:docMk/>
            <pc:sldMk cId="562571850" sldId="257"/>
            <ac:graphicFrameMk id="4" creationId="{81E632B8-E3A3-4E8C-B09B-7652ACBF6C93}"/>
          </ac:graphicFrameMkLst>
        </pc:graphicFrameChg>
        <pc:graphicFrameChg chg="add mod modGraphic">
          <ac:chgData name="davaanym0926@outlook.com" userId="f39c4388d83310be" providerId="LiveId" clId="{005684BF-095F-4F34-8A3F-45C18AC52EF0}" dt="2024-04-17T08:32:43.783" v="683" actId="1076"/>
          <ac:graphicFrameMkLst>
            <pc:docMk/>
            <pc:sldMk cId="562571850" sldId="257"/>
            <ac:graphicFrameMk id="7" creationId="{6B6544C7-C722-4E56-9235-27F4518ECD34}"/>
          </ac:graphicFrameMkLst>
        </pc:graphicFrameChg>
        <pc:picChg chg="mod">
          <ac:chgData name="davaanym0926@outlook.com" userId="f39c4388d83310be" providerId="LiveId" clId="{005684BF-095F-4F34-8A3F-45C18AC52EF0}" dt="2024-04-16T14:01:00.766" v="279" actId="1038"/>
          <ac:picMkLst>
            <pc:docMk/>
            <pc:sldMk cId="562571850" sldId="257"/>
            <ac:picMk id="3" creationId="{B87BF110-0549-4AFD-B34B-816E320AD12C}"/>
          </ac:picMkLst>
        </pc:picChg>
        <pc:picChg chg="add del mod">
          <ac:chgData name="davaanym0926@outlook.com" userId="f39c4388d83310be" providerId="LiveId" clId="{005684BF-095F-4F34-8A3F-45C18AC52EF0}" dt="2024-04-16T13:23:18.373" v="141" actId="21"/>
          <ac:picMkLst>
            <pc:docMk/>
            <pc:sldMk cId="562571850" sldId="257"/>
            <ac:picMk id="4" creationId="{9AD4263B-3C64-4CF4-9AD8-462004164784}"/>
          </ac:picMkLst>
        </pc:picChg>
        <pc:picChg chg="add del mod">
          <ac:chgData name="davaanym0926@outlook.com" userId="f39c4388d83310be" providerId="LiveId" clId="{005684BF-095F-4F34-8A3F-45C18AC52EF0}" dt="2024-04-17T08:25:39.908" v="641" actId="478"/>
          <ac:picMkLst>
            <pc:docMk/>
            <pc:sldMk cId="562571850" sldId="257"/>
            <ac:picMk id="6" creationId="{CCD7AB05-B7F8-4325-9586-A81FEBE9ED66}"/>
          </ac:picMkLst>
        </pc:picChg>
        <pc:picChg chg="add del mod">
          <ac:chgData name="davaanym0926@outlook.com" userId="f39c4388d83310be" providerId="LiveId" clId="{005684BF-095F-4F34-8A3F-45C18AC52EF0}" dt="2024-04-17T08:32:44.264" v="684" actId="478"/>
          <ac:picMkLst>
            <pc:docMk/>
            <pc:sldMk cId="562571850" sldId="257"/>
            <ac:picMk id="10" creationId="{6EABDC61-78B4-4E41-A477-59F825FA8D7B}"/>
          </ac:picMkLst>
        </pc:picChg>
        <pc:picChg chg="add del mod">
          <ac:chgData name="davaanym0926@outlook.com" userId="f39c4388d83310be" providerId="LiveId" clId="{005684BF-095F-4F34-8A3F-45C18AC52EF0}" dt="2024-04-16T14:27:46.295" v="367" actId="478"/>
          <ac:picMkLst>
            <pc:docMk/>
            <pc:sldMk cId="562571850" sldId="257"/>
            <ac:picMk id="14" creationId="{C51F1836-C279-4ED8-BFFE-96EC5C4EAD0B}"/>
          </ac:picMkLst>
        </pc:picChg>
      </pc:sldChg>
      <pc:sldChg chg="addSp delSp modSp mod">
        <pc:chgData name="davaanym0926@outlook.com" userId="f39c4388d83310be" providerId="LiveId" clId="{005684BF-095F-4F34-8A3F-45C18AC52EF0}" dt="2024-04-17T08:15:39.992" v="605" actId="1076"/>
        <pc:sldMkLst>
          <pc:docMk/>
          <pc:sldMk cId="3387986384" sldId="258"/>
        </pc:sldMkLst>
        <pc:spChg chg="mod">
          <ac:chgData name="davaanym0926@outlook.com" userId="f39c4388d83310be" providerId="LiveId" clId="{005684BF-095F-4F34-8A3F-45C18AC52EF0}" dt="2024-04-17T08:10:18.408" v="563" actId="1076"/>
          <ac:spMkLst>
            <pc:docMk/>
            <pc:sldMk cId="3387986384" sldId="258"/>
            <ac:spMk id="8" creationId="{53791C8C-8E19-482C-AE66-707E26AF320A}"/>
          </ac:spMkLst>
        </pc:spChg>
        <pc:spChg chg="mod">
          <ac:chgData name="davaanym0926@outlook.com" userId="f39c4388d83310be" providerId="LiveId" clId="{005684BF-095F-4F34-8A3F-45C18AC52EF0}" dt="2024-04-17T08:09:43.530" v="560" actId="1076"/>
          <ac:spMkLst>
            <pc:docMk/>
            <pc:sldMk cId="3387986384" sldId="258"/>
            <ac:spMk id="11" creationId="{6803F2A1-AC45-48B2-B6ED-CD87EEBB8CB2}"/>
          </ac:spMkLst>
        </pc:spChg>
        <pc:spChg chg="mod">
          <ac:chgData name="davaanym0926@outlook.com" userId="f39c4388d83310be" providerId="LiveId" clId="{005684BF-095F-4F34-8A3F-45C18AC52EF0}" dt="2024-04-17T08:14:16.247" v="588" actId="20577"/>
          <ac:spMkLst>
            <pc:docMk/>
            <pc:sldMk cId="3387986384" sldId="258"/>
            <ac:spMk id="12" creationId="{4AC81422-6B19-427A-BAE0-8D529EBB1D9B}"/>
          </ac:spMkLst>
        </pc:spChg>
        <pc:graphicFrameChg chg="add mod modGraphic">
          <ac:chgData name="davaanym0926@outlook.com" userId="f39c4388d83310be" providerId="LiveId" clId="{005684BF-095F-4F34-8A3F-45C18AC52EF0}" dt="2024-04-17T08:13:40.450" v="581" actId="1076"/>
          <ac:graphicFrameMkLst>
            <pc:docMk/>
            <pc:sldMk cId="3387986384" sldId="258"/>
            <ac:graphicFrameMk id="4" creationId="{2FB917AB-9310-40A5-90D1-86059B7D6CCA}"/>
          </ac:graphicFrameMkLst>
        </pc:graphicFrameChg>
        <pc:graphicFrameChg chg="add del mod modGraphic">
          <ac:chgData name="davaanym0926@outlook.com" userId="f39c4388d83310be" providerId="LiveId" clId="{005684BF-095F-4F34-8A3F-45C18AC52EF0}" dt="2024-04-17T06:58:27.115" v="453" actId="478"/>
          <ac:graphicFrameMkLst>
            <pc:docMk/>
            <pc:sldMk cId="3387986384" sldId="258"/>
            <ac:graphicFrameMk id="9" creationId="{A91B0BCB-4131-4E38-AFD5-EECEFEBA7318}"/>
          </ac:graphicFrameMkLst>
        </pc:graphicFrameChg>
        <pc:graphicFrameChg chg="add mod modGraphic">
          <ac:chgData name="davaanym0926@outlook.com" userId="f39c4388d83310be" providerId="LiveId" clId="{005684BF-095F-4F34-8A3F-45C18AC52EF0}" dt="2024-04-17T08:13:49.882" v="583" actId="1076"/>
          <ac:graphicFrameMkLst>
            <pc:docMk/>
            <pc:sldMk cId="3387986384" sldId="258"/>
            <ac:graphicFrameMk id="15" creationId="{57863258-DD2C-43C8-813D-0D32985F8E9A}"/>
          </ac:graphicFrameMkLst>
        </pc:graphicFrameChg>
        <pc:graphicFrameChg chg="add mod modGraphic">
          <ac:chgData name="davaanym0926@outlook.com" userId="f39c4388d83310be" providerId="LiveId" clId="{005684BF-095F-4F34-8A3F-45C18AC52EF0}" dt="2024-04-17T08:14:19.209" v="589" actId="1076"/>
          <ac:graphicFrameMkLst>
            <pc:docMk/>
            <pc:sldMk cId="3387986384" sldId="258"/>
            <ac:graphicFrameMk id="18" creationId="{52F17D08-DAC7-41AF-99A5-85D7DB103A0D}"/>
          </ac:graphicFrameMkLst>
        </pc:graphicFrameChg>
        <pc:graphicFrameChg chg="add mod ord modGraphic">
          <ac:chgData name="davaanym0926@outlook.com" userId="f39c4388d83310be" providerId="LiveId" clId="{005684BF-095F-4F34-8A3F-45C18AC52EF0}" dt="2024-04-17T08:15:39.992" v="605" actId="1076"/>
          <ac:graphicFrameMkLst>
            <pc:docMk/>
            <pc:sldMk cId="3387986384" sldId="258"/>
            <ac:graphicFrameMk id="20" creationId="{8BCC92EB-3EA6-4FA7-B6EF-877C14284FDA}"/>
          </ac:graphicFrameMkLst>
        </pc:graphicFrameChg>
        <pc:graphicFrameChg chg="add mod ord modGraphic">
          <ac:chgData name="davaanym0926@outlook.com" userId="f39c4388d83310be" providerId="LiveId" clId="{005684BF-095F-4F34-8A3F-45C18AC52EF0}" dt="2024-04-17T08:15:26.718" v="602" actId="1076"/>
          <ac:graphicFrameMkLst>
            <pc:docMk/>
            <pc:sldMk cId="3387986384" sldId="258"/>
            <ac:graphicFrameMk id="22" creationId="{F32A0552-9243-45AE-AC4D-4F653B871390}"/>
          </ac:graphicFrameMkLst>
        </pc:graphicFrameChg>
        <pc:picChg chg="del mod">
          <ac:chgData name="davaanym0926@outlook.com" userId="f39c4388d83310be" providerId="LiveId" clId="{005684BF-095F-4F34-8A3F-45C18AC52EF0}" dt="2024-04-17T08:14:49.811" v="592" actId="21"/>
          <ac:picMkLst>
            <pc:docMk/>
            <pc:sldMk cId="3387986384" sldId="258"/>
            <ac:picMk id="3" creationId="{119C40B3-24D2-4773-9949-BF283F8D8DB4}"/>
          </ac:picMkLst>
        </pc:picChg>
        <pc:picChg chg="add mod ord">
          <ac:chgData name="davaanym0926@outlook.com" userId="f39c4388d83310be" providerId="LiveId" clId="{005684BF-095F-4F34-8A3F-45C18AC52EF0}" dt="2024-04-17T08:15:05.966" v="598" actId="167"/>
          <ac:picMkLst>
            <pc:docMk/>
            <pc:sldMk cId="3387986384" sldId="258"/>
            <ac:picMk id="23" creationId="{F0463FF3-F7CB-4F75-9F14-B9FD4A300DB3}"/>
          </ac:picMkLst>
        </pc:picChg>
      </pc:sldChg>
      <pc:sldChg chg="addSp delSp modSp add del mod">
        <pc:chgData name="davaanym0926@outlook.com" userId="f39c4388d83310be" providerId="LiveId" clId="{005684BF-095F-4F34-8A3F-45C18AC52EF0}" dt="2024-04-16T13:21:47.635" v="134" actId="18676"/>
        <pc:sldMkLst>
          <pc:docMk/>
          <pc:sldMk cId="1612801581" sldId="259"/>
        </pc:sldMkLst>
        <pc:spChg chg="add del mod">
          <ac:chgData name="davaanym0926@outlook.com" userId="f39c4388d83310be" providerId="LiveId" clId="{005684BF-095F-4F34-8A3F-45C18AC52EF0}" dt="2024-04-16T13:07:40.416" v="21" actId="478"/>
          <ac:spMkLst>
            <pc:docMk/>
            <pc:sldMk cId="1612801581" sldId="259"/>
            <ac:spMk id="6" creationId="{6BEB2F6F-B383-40B9-9611-4BF045B99980}"/>
          </ac:spMkLst>
        </pc:spChg>
        <pc:spChg chg="mod">
          <ac:chgData name="davaanym0926@outlook.com" userId="f39c4388d83310be" providerId="LiveId" clId="{005684BF-095F-4F34-8A3F-45C18AC52EF0}" dt="2024-04-16T13:14:05.487" v="104" actId="164"/>
          <ac:spMkLst>
            <pc:docMk/>
            <pc:sldMk cId="1612801581" sldId="259"/>
            <ac:spMk id="7" creationId="{C07B6712-566A-4AC7-A696-BF0CB68F00B1}"/>
          </ac:spMkLst>
        </pc:spChg>
        <pc:grpChg chg="add del mod">
          <ac:chgData name="davaanym0926@outlook.com" userId="f39c4388d83310be" providerId="LiveId" clId="{005684BF-095F-4F34-8A3F-45C18AC52EF0}" dt="2024-04-16T13:14:40.761" v="111" actId="478"/>
          <ac:grpSpMkLst>
            <pc:docMk/>
            <pc:sldMk cId="1612801581" sldId="259"/>
            <ac:grpSpMk id="27" creationId="{8323566C-E48D-426A-9DCE-33D85424F118}"/>
          </ac:grpSpMkLst>
        </pc:grpChg>
        <pc:graphicFrameChg chg="add del mod modGraphic">
          <ac:chgData name="davaanym0926@outlook.com" userId="f39c4388d83310be" providerId="LiveId" clId="{005684BF-095F-4F34-8A3F-45C18AC52EF0}" dt="2024-04-16T13:09:53.555" v="56" actId="478"/>
          <ac:graphicFrameMkLst>
            <pc:docMk/>
            <pc:sldMk cId="1612801581" sldId="259"/>
            <ac:graphicFrameMk id="13" creationId="{B438F495-0439-4B55-BC47-EB46A0D9CEAF}"/>
          </ac:graphicFrameMkLst>
        </pc:graphicFrameChg>
        <pc:graphicFrameChg chg="add del mod modGraphic">
          <ac:chgData name="davaanym0926@outlook.com" userId="f39c4388d83310be" providerId="LiveId" clId="{005684BF-095F-4F34-8A3F-45C18AC52EF0}" dt="2024-04-16T13:09:51.961" v="55" actId="478"/>
          <ac:graphicFrameMkLst>
            <pc:docMk/>
            <pc:sldMk cId="1612801581" sldId="259"/>
            <ac:graphicFrameMk id="17" creationId="{BC587628-F43C-4D0B-90A8-084B6E9CDB96}"/>
          </ac:graphicFrameMkLst>
        </pc:graphicFrameChg>
        <pc:graphicFrameChg chg="add del mod modGraphic">
          <ac:chgData name="davaanym0926@outlook.com" userId="f39c4388d83310be" providerId="LiveId" clId="{005684BF-095F-4F34-8A3F-45C18AC52EF0}" dt="2024-04-16T13:10:56.444" v="68" actId="478"/>
          <ac:graphicFrameMkLst>
            <pc:docMk/>
            <pc:sldMk cId="1612801581" sldId="259"/>
            <ac:graphicFrameMk id="20" creationId="{0AFF0319-651B-4275-A342-749E56F8D3E4}"/>
          </ac:graphicFrameMkLst>
        </pc:graphicFrameChg>
        <pc:graphicFrameChg chg="add del mod modGraphic">
          <ac:chgData name="davaanym0926@outlook.com" userId="f39c4388d83310be" providerId="LiveId" clId="{005684BF-095F-4F34-8A3F-45C18AC52EF0}" dt="2024-04-16T13:10:56.444" v="68" actId="478"/>
          <ac:graphicFrameMkLst>
            <pc:docMk/>
            <pc:sldMk cId="1612801581" sldId="259"/>
            <ac:graphicFrameMk id="22" creationId="{807CAE55-CF08-4995-845B-435A47071A7E}"/>
          </ac:graphicFrameMkLst>
        </pc:graphicFrameChg>
        <pc:graphicFrameChg chg="add mod modGraphic">
          <ac:chgData name="davaanym0926@outlook.com" userId="f39c4388d83310be" providerId="LiveId" clId="{005684BF-095F-4F34-8A3F-45C18AC52EF0}" dt="2024-04-16T13:16:45.660" v="115" actId="1076"/>
          <ac:graphicFrameMkLst>
            <pc:docMk/>
            <pc:sldMk cId="1612801581" sldId="259"/>
            <ac:graphicFrameMk id="24" creationId="{84E9D59B-7D7A-49FA-B364-0DB8D8B8971B}"/>
          </ac:graphicFrameMkLst>
        </pc:graphicFrameChg>
        <pc:graphicFrameChg chg="add del mod ord modGraphic">
          <ac:chgData name="davaanym0926@outlook.com" userId="f39c4388d83310be" providerId="LiveId" clId="{005684BF-095F-4F34-8A3F-45C18AC52EF0}" dt="2024-04-16T13:12:42.852" v="93" actId="478"/>
          <ac:graphicFrameMkLst>
            <pc:docMk/>
            <pc:sldMk cId="1612801581" sldId="259"/>
            <ac:graphicFrameMk id="26" creationId="{DFC9E564-8446-42EA-8778-C164B67E0BDB}"/>
          </ac:graphicFrameMkLst>
        </pc:graphicFrameChg>
        <pc:graphicFrameChg chg="add mod modGraphic">
          <ac:chgData name="davaanym0926@outlook.com" userId="f39c4388d83310be" providerId="LiveId" clId="{005684BF-095F-4F34-8A3F-45C18AC52EF0}" dt="2024-04-16T13:14:43.404" v="113" actId="1076"/>
          <ac:graphicFrameMkLst>
            <pc:docMk/>
            <pc:sldMk cId="1612801581" sldId="259"/>
            <ac:graphicFrameMk id="29" creationId="{80A79E63-1BAE-488E-ABBB-FC830EBF1687}"/>
          </ac:graphicFrameMkLst>
        </pc:graphicFrameChg>
        <pc:picChg chg="add del">
          <ac:chgData name="davaanym0926@outlook.com" userId="f39c4388d83310be" providerId="LiveId" clId="{005684BF-095F-4F34-8A3F-45C18AC52EF0}" dt="2024-04-16T13:07:32.510" v="19" actId="478"/>
          <ac:picMkLst>
            <pc:docMk/>
            <pc:sldMk cId="1612801581" sldId="259"/>
            <ac:picMk id="2" creationId="{33EFC08D-1D13-47DC-A319-19BC5111204F}"/>
          </ac:picMkLst>
        </pc:picChg>
        <pc:picChg chg="mod">
          <ac:chgData name="davaanym0926@outlook.com" userId="f39c4388d83310be" providerId="LiveId" clId="{005684BF-095F-4F34-8A3F-45C18AC52EF0}" dt="2024-04-16T13:14:05.487" v="104" actId="164"/>
          <ac:picMkLst>
            <pc:docMk/>
            <pc:sldMk cId="1612801581" sldId="259"/>
            <ac:picMk id="16" creationId="{A82D7DCB-8561-4657-ABF3-C45208D0B2F3}"/>
          </ac:picMkLst>
        </pc:picChg>
        <pc:picChg chg="add del mod">
          <ac:chgData name="davaanym0926@outlook.com" userId="f39c4388d83310be" providerId="LiveId" clId="{005684BF-095F-4F34-8A3F-45C18AC52EF0}" dt="2024-04-16T13:07:39.889" v="20" actId="478"/>
          <ac:picMkLst>
            <pc:docMk/>
            <pc:sldMk cId="1612801581" sldId="259"/>
            <ac:picMk id="18" creationId="{AB55ED9F-368F-4C52-8F1A-2572EC391CAD}"/>
          </ac:picMkLst>
        </pc:picChg>
        <pc:cxnChg chg="mod">
          <ac:chgData name="davaanym0926@outlook.com" userId="f39c4388d83310be" providerId="LiveId" clId="{005684BF-095F-4F34-8A3F-45C18AC52EF0}" dt="2024-04-16T13:16:52.271" v="116" actId="14100"/>
          <ac:cxnSpMkLst>
            <pc:docMk/>
            <pc:sldMk cId="1612801581" sldId="259"/>
            <ac:cxnSpMk id="9" creationId="{24767059-0AEA-44B6-962C-D1008DA58923}"/>
          </ac:cxnSpMkLst>
        </pc:cxnChg>
      </pc:sldChg>
      <pc:sldChg chg="modSp add del mod ord">
        <pc:chgData name="davaanym0926@outlook.com" userId="f39c4388d83310be" providerId="LiveId" clId="{005684BF-095F-4F34-8A3F-45C18AC52EF0}" dt="2024-04-17T08:03:33.750" v="546" actId="13926"/>
        <pc:sldMkLst>
          <pc:docMk/>
          <pc:sldMk cId="3152068337" sldId="260"/>
        </pc:sldMkLst>
        <pc:spChg chg="mod">
          <ac:chgData name="davaanym0926@outlook.com" userId="f39c4388d83310be" providerId="LiveId" clId="{005684BF-095F-4F34-8A3F-45C18AC52EF0}" dt="2024-04-17T08:03:33.750" v="546" actId="13926"/>
          <ac:spMkLst>
            <pc:docMk/>
            <pc:sldMk cId="3152068337" sldId="260"/>
            <ac:spMk id="7" creationId="{0A40D0CB-E55C-4E66-8FD8-BF820BD89B41}"/>
          </ac:spMkLst>
        </pc:spChg>
      </pc:sldChg>
      <pc:sldChg chg="addSp delSp modSp new add del mod ord">
        <pc:chgData name="davaanym0926@outlook.com" userId="f39c4388d83310be" providerId="LiveId" clId="{005684BF-095F-4F34-8A3F-45C18AC52EF0}" dt="2024-04-17T08:18:59.045" v="617" actId="1076"/>
        <pc:sldMkLst>
          <pc:docMk/>
          <pc:sldMk cId="16635457" sldId="261"/>
        </pc:sldMkLst>
        <pc:spChg chg="add">
          <ac:chgData name="davaanym0926@outlook.com" userId="f39c4388d83310be" providerId="LiveId" clId="{005684BF-095F-4F34-8A3F-45C18AC52EF0}" dt="2024-04-17T07:39:31.042" v="456"/>
          <ac:spMkLst>
            <pc:docMk/>
            <pc:sldMk cId="16635457" sldId="261"/>
            <ac:spMk id="3" creationId="{1D02DE0E-FD3C-4BA9-B6AF-806FE31242AD}"/>
          </ac:spMkLst>
        </pc:spChg>
        <pc:spChg chg="add mod">
          <ac:chgData name="davaanym0926@outlook.com" userId="f39c4388d83310be" providerId="LiveId" clId="{005684BF-095F-4F34-8A3F-45C18AC52EF0}" dt="2024-04-17T07:47:34.463" v="482" actId="6549"/>
          <ac:spMkLst>
            <pc:docMk/>
            <pc:sldMk cId="16635457" sldId="261"/>
            <ac:spMk id="4" creationId="{B6CC1F0F-BBA3-4CDD-9EE7-321CC686CACA}"/>
          </ac:spMkLst>
        </pc:spChg>
        <pc:spChg chg="add">
          <ac:chgData name="davaanym0926@outlook.com" userId="f39c4388d83310be" providerId="LiveId" clId="{005684BF-095F-4F34-8A3F-45C18AC52EF0}" dt="2024-04-17T07:48:18.262" v="486" actId="22"/>
          <ac:spMkLst>
            <pc:docMk/>
            <pc:sldMk cId="16635457" sldId="261"/>
            <ac:spMk id="7" creationId="{6B0C14E3-862F-48C1-8B67-2F82378E2070}"/>
          </ac:spMkLst>
        </pc:spChg>
        <pc:graphicFrameChg chg="add mod modGraphic">
          <ac:chgData name="davaanym0926@outlook.com" userId="f39c4388d83310be" providerId="LiveId" clId="{005684BF-095F-4F34-8A3F-45C18AC52EF0}" dt="2024-04-17T08:18:59.045" v="617" actId="1076"/>
          <ac:graphicFrameMkLst>
            <pc:docMk/>
            <pc:sldMk cId="16635457" sldId="261"/>
            <ac:graphicFrameMk id="8" creationId="{BCFF2649-989D-4FC8-AF1C-A46FE359AAFD}"/>
          </ac:graphicFrameMkLst>
        </pc:graphicFrameChg>
        <pc:picChg chg="add del mod">
          <ac:chgData name="davaanym0926@outlook.com" userId="f39c4388d83310be" providerId="LiveId" clId="{005684BF-095F-4F34-8A3F-45C18AC52EF0}" dt="2024-04-17T07:47:37.093" v="484" actId="478"/>
          <ac:picMkLst>
            <pc:docMk/>
            <pc:sldMk cId="16635457" sldId="261"/>
            <ac:picMk id="2" creationId="{6EAE5D3A-C6D3-4363-B62F-1C200C4BF3CE}"/>
          </ac:picMkLst>
        </pc:picChg>
        <pc:picChg chg="add del mod">
          <ac:chgData name="davaanym0926@outlook.com" userId="f39c4388d83310be" providerId="LiveId" clId="{005684BF-095F-4F34-8A3F-45C18AC52EF0}" dt="2024-04-17T07:47:27.513" v="478" actId="478"/>
          <ac:picMkLst>
            <pc:docMk/>
            <pc:sldMk cId="16635457" sldId="261"/>
            <ac:picMk id="2049" creationId="{1E94D30A-4C5D-4F2C-9252-5B9BE97FBF05}"/>
          </ac:picMkLst>
        </pc:picChg>
      </pc:sldChg>
      <pc:sldChg chg="addSp modSp new add del mod">
        <pc:chgData name="davaanym0926@outlook.com" userId="f39c4388d83310be" providerId="LiveId" clId="{005684BF-095F-4F34-8A3F-45C18AC52EF0}" dt="2024-04-17T07:56:19.569" v="502" actId="1076"/>
        <pc:sldMkLst>
          <pc:docMk/>
          <pc:sldMk cId="1041181066" sldId="262"/>
        </pc:sldMkLst>
        <pc:spChg chg="add mod">
          <ac:chgData name="davaanym0926@outlook.com" userId="f39c4388d83310be" providerId="LiveId" clId="{005684BF-095F-4F34-8A3F-45C18AC52EF0}" dt="2024-04-17T07:56:19.569" v="502" actId="1076"/>
          <ac:spMkLst>
            <pc:docMk/>
            <pc:sldMk cId="1041181066" sldId="262"/>
            <ac:spMk id="4" creationId="{1624131F-F58F-4BBE-9F0F-6936BE95B5A1}"/>
          </ac:spMkLst>
        </pc:spChg>
        <pc:picChg chg="add mod">
          <ac:chgData name="davaanym0926@outlook.com" userId="f39c4388d83310be" providerId="LiveId" clId="{005684BF-095F-4F34-8A3F-45C18AC52EF0}" dt="2024-04-17T07:56:12.171" v="501" actId="1076"/>
          <ac:picMkLst>
            <pc:docMk/>
            <pc:sldMk cId="1041181066" sldId="262"/>
            <ac:picMk id="2" creationId="{6C95C2C8-C193-4695-84F8-E4AF4A683133}"/>
          </ac:picMkLst>
        </pc:picChg>
      </pc:sldChg>
      <pc:sldChg chg="addSp delSp modSp new mod">
        <pc:chgData name="davaanym0926@outlook.com" userId="f39c4388d83310be" providerId="LiveId" clId="{005684BF-095F-4F34-8A3F-45C18AC52EF0}" dt="2024-04-17T06:33:05.624" v="452" actId="1076"/>
        <pc:sldMkLst>
          <pc:docMk/>
          <pc:sldMk cId="3213364521" sldId="263"/>
        </pc:sldMkLst>
        <pc:spChg chg="add mod">
          <ac:chgData name="davaanym0926@outlook.com" userId="f39c4388d83310be" providerId="LiveId" clId="{005684BF-095F-4F34-8A3F-45C18AC52EF0}" dt="2024-04-16T13:43:41.686" v="158" actId="123"/>
          <ac:spMkLst>
            <pc:docMk/>
            <pc:sldMk cId="3213364521" sldId="263"/>
            <ac:spMk id="7" creationId="{978228FB-1BCB-4204-BB06-B4D71773412F}"/>
          </ac:spMkLst>
        </pc:spChg>
        <pc:spChg chg="add del mod">
          <ac:chgData name="davaanym0926@outlook.com" userId="f39c4388d83310be" providerId="LiveId" clId="{005684BF-095F-4F34-8A3F-45C18AC52EF0}" dt="2024-04-16T13:47:56.174" v="230" actId="21"/>
          <ac:spMkLst>
            <pc:docMk/>
            <pc:sldMk cId="3213364521" sldId="263"/>
            <ac:spMk id="9" creationId="{207021C9-D8BF-43E7-810F-C6EE68F389EA}"/>
          </ac:spMkLst>
        </pc:spChg>
        <pc:spChg chg="add del mod">
          <ac:chgData name="davaanym0926@outlook.com" userId="f39c4388d83310be" providerId="LiveId" clId="{005684BF-095F-4F34-8A3F-45C18AC52EF0}" dt="2024-04-16T14:14:27" v="301" actId="478"/>
          <ac:spMkLst>
            <pc:docMk/>
            <pc:sldMk cId="3213364521" sldId="263"/>
            <ac:spMk id="11" creationId="{49797D84-FA57-4D2E-8761-BDFBF94D491E}"/>
          </ac:spMkLst>
        </pc:spChg>
        <pc:picChg chg="add del mod">
          <ac:chgData name="davaanym0926@outlook.com" userId="f39c4388d83310be" providerId="LiveId" clId="{005684BF-095F-4F34-8A3F-45C18AC52EF0}" dt="2024-04-16T13:18:28.771" v="119" actId="931"/>
          <ac:picMkLst>
            <pc:docMk/>
            <pc:sldMk cId="3213364521" sldId="263"/>
            <ac:picMk id="3" creationId="{C6C839E7-8AD0-4111-8172-E1B4ED9723F8}"/>
          </ac:picMkLst>
        </pc:picChg>
        <pc:picChg chg="add mod">
          <ac:chgData name="davaanym0926@outlook.com" userId="f39c4388d83310be" providerId="LiveId" clId="{005684BF-095F-4F34-8A3F-45C18AC52EF0}" dt="2024-04-17T06:32:24.434" v="436" actId="1076"/>
          <ac:picMkLst>
            <pc:docMk/>
            <pc:sldMk cId="3213364521" sldId="263"/>
            <ac:picMk id="3" creationId="{C9B07918-0C8D-4800-930E-5FC9AB1933A3}"/>
          </ac:picMkLst>
        </pc:picChg>
        <pc:picChg chg="add del mod">
          <ac:chgData name="davaanym0926@outlook.com" userId="f39c4388d83310be" providerId="LiveId" clId="{005684BF-095F-4F34-8A3F-45C18AC52EF0}" dt="2024-04-17T06:32:42.051" v="440" actId="1076"/>
          <ac:picMkLst>
            <pc:docMk/>
            <pc:sldMk cId="3213364521" sldId="263"/>
            <ac:picMk id="5" creationId="{617ABCD1-FF5A-40C5-9B35-06D1B5A965D5}"/>
          </ac:picMkLst>
        </pc:picChg>
        <pc:picChg chg="add mod">
          <ac:chgData name="davaanym0926@outlook.com" userId="f39c4388d83310be" providerId="LiveId" clId="{005684BF-095F-4F34-8A3F-45C18AC52EF0}" dt="2024-04-17T06:33:05.624" v="452" actId="1076"/>
          <ac:picMkLst>
            <pc:docMk/>
            <pc:sldMk cId="3213364521" sldId="263"/>
            <ac:picMk id="6" creationId="{81AD6736-6370-4704-BF78-747D026B9964}"/>
          </ac:picMkLst>
        </pc:picChg>
        <pc:picChg chg="add mod">
          <ac:chgData name="davaanym0926@outlook.com" userId="f39c4388d83310be" providerId="LiveId" clId="{005684BF-095F-4F34-8A3F-45C18AC52EF0}" dt="2024-04-17T06:32:45.391" v="444" actId="571"/>
          <ac:picMkLst>
            <pc:docMk/>
            <pc:sldMk cId="3213364521" sldId="263"/>
            <ac:picMk id="8" creationId="{3390D803-B552-414E-966D-325DDE44B857}"/>
          </ac:picMkLst>
        </pc:picChg>
        <pc:picChg chg="add mod">
          <ac:chgData name="davaanym0926@outlook.com" userId="f39c4388d83310be" providerId="LiveId" clId="{005684BF-095F-4F34-8A3F-45C18AC52EF0}" dt="2024-04-17T06:33:03.506" v="451" actId="1076"/>
          <ac:picMkLst>
            <pc:docMk/>
            <pc:sldMk cId="3213364521" sldId="263"/>
            <ac:picMk id="9" creationId="{A195AFBF-CB4D-40A7-9375-034B9F9DFABF}"/>
          </ac:picMkLst>
        </pc:picChg>
        <pc:picChg chg="add mod">
          <ac:chgData name="davaanym0926@outlook.com" userId="f39c4388d83310be" providerId="LiveId" clId="{005684BF-095F-4F34-8A3F-45C18AC52EF0}" dt="2024-04-17T06:32:57.701" v="448" actId="1076"/>
          <ac:picMkLst>
            <pc:docMk/>
            <pc:sldMk cId="3213364521" sldId="263"/>
            <ac:picMk id="10" creationId="{F2AE4FD6-7868-49CD-8496-5D57E3808B63}"/>
          </ac:picMkLst>
        </pc:picChg>
        <pc:picChg chg="add mod">
          <ac:chgData name="davaanym0926@outlook.com" userId="f39c4388d83310be" providerId="LiveId" clId="{005684BF-095F-4F34-8A3F-45C18AC52EF0}" dt="2024-04-17T06:32:59.789" v="450" actId="1076"/>
          <ac:picMkLst>
            <pc:docMk/>
            <pc:sldMk cId="3213364521" sldId="263"/>
            <ac:picMk id="11" creationId="{8344AAE5-A13D-40F4-A948-27709031A938}"/>
          </ac:picMkLst>
        </pc:picChg>
      </pc:sldChg>
      <pc:sldChg chg="addSp delSp modSp new mod">
        <pc:chgData name="davaanym0926@outlook.com" userId="f39c4388d83310be" providerId="LiveId" clId="{005684BF-095F-4F34-8A3F-45C18AC52EF0}" dt="2024-04-16T14:16:51.243" v="335" actId="123"/>
        <pc:sldMkLst>
          <pc:docMk/>
          <pc:sldMk cId="1146524010" sldId="264"/>
        </pc:sldMkLst>
        <pc:spChg chg="add del mod">
          <ac:chgData name="davaanym0926@outlook.com" userId="f39c4388d83310be" providerId="LiveId" clId="{005684BF-095F-4F34-8A3F-45C18AC52EF0}" dt="2024-04-16T13:45:51.896" v="167" actId="478"/>
          <ac:spMkLst>
            <pc:docMk/>
            <pc:sldMk cId="1146524010" sldId="264"/>
            <ac:spMk id="3" creationId="{F39544A9-8FB2-4528-984C-2756202BCABC}"/>
          </ac:spMkLst>
        </pc:spChg>
        <pc:spChg chg="add mod">
          <ac:chgData name="davaanym0926@outlook.com" userId="f39c4388d83310be" providerId="LiveId" clId="{005684BF-095F-4F34-8A3F-45C18AC52EF0}" dt="2024-04-16T14:16:45.349" v="334" actId="123"/>
          <ac:spMkLst>
            <pc:docMk/>
            <pc:sldMk cId="1146524010" sldId="264"/>
            <ac:spMk id="4" creationId="{814CB17B-4AB4-4569-8597-A128D9062E0B}"/>
          </ac:spMkLst>
        </pc:spChg>
        <pc:spChg chg="add mod">
          <ac:chgData name="davaanym0926@outlook.com" userId="f39c4388d83310be" providerId="LiveId" clId="{005684BF-095F-4F34-8A3F-45C18AC52EF0}" dt="2024-04-16T14:16:51.243" v="335" actId="123"/>
          <ac:spMkLst>
            <pc:docMk/>
            <pc:sldMk cId="1146524010" sldId="264"/>
            <ac:spMk id="16" creationId="{9175B45B-82E8-46E1-87E3-A43192FE40F3}"/>
          </ac:spMkLst>
        </pc:spChg>
        <pc:picChg chg="add del mod">
          <ac:chgData name="davaanym0926@outlook.com" userId="f39c4388d83310be" providerId="LiveId" clId="{005684BF-095F-4F34-8A3F-45C18AC52EF0}" dt="2024-04-16T14:11:35.414" v="292" actId="1076"/>
          <ac:picMkLst>
            <pc:docMk/>
            <pc:sldMk cId="1146524010" sldId="264"/>
            <ac:picMk id="2" creationId="{C4693E0A-FE53-495B-8BE8-E2E72BD71E05}"/>
          </ac:picMkLst>
        </pc:picChg>
        <pc:picChg chg="add mod">
          <ac:chgData name="davaanym0926@outlook.com" userId="f39c4388d83310be" providerId="LiveId" clId="{005684BF-095F-4F34-8A3F-45C18AC52EF0}" dt="2024-04-16T13:48:25.122" v="232" actId="1076"/>
          <ac:picMkLst>
            <pc:docMk/>
            <pc:sldMk cId="1146524010" sldId="264"/>
            <ac:picMk id="6" creationId="{7C194D41-0734-44FE-BCF4-488F6FA1199A}"/>
          </ac:picMkLst>
        </pc:picChg>
        <pc:picChg chg="add mod">
          <ac:chgData name="davaanym0926@outlook.com" userId="f39c4388d83310be" providerId="LiveId" clId="{005684BF-095F-4F34-8A3F-45C18AC52EF0}" dt="2024-04-16T14:11:20.891" v="286" actId="1076"/>
          <ac:picMkLst>
            <pc:docMk/>
            <pc:sldMk cId="1146524010" sldId="264"/>
            <ac:picMk id="8" creationId="{3C128A0C-DAD8-4D63-AE89-AC212C558E04}"/>
          </ac:picMkLst>
        </pc:picChg>
        <pc:picChg chg="add mod">
          <ac:chgData name="davaanym0926@outlook.com" userId="f39c4388d83310be" providerId="LiveId" clId="{005684BF-095F-4F34-8A3F-45C18AC52EF0}" dt="2024-04-16T14:11:26.257" v="288" actId="1076"/>
          <ac:picMkLst>
            <pc:docMk/>
            <pc:sldMk cId="1146524010" sldId="264"/>
            <ac:picMk id="9" creationId="{080488B5-C0E8-4D13-B9FF-96C811F692DD}"/>
          </ac:picMkLst>
        </pc:picChg>
        <pc:picChg chg="add del mod">
          <ac:chgData name="davaanym0926@outlook.com" userId="f39c4388d83310be" providerId="LiveId" clId="{005684BF-095F-4F34-8A3F-45C18AC52EF0}" dt="2024-04-16T13:49:48.151" v="259" actId="478"/>
          <ac:picMkLst>
            <pc:docMk/>
            <pc:sldMk cId="1146524010" sldId="264"/>
            <ac:picMk id="11" creationId="{11D1BC02-3FA7-4750-88CB-93675E4C7B1C}"/>
          </ac:picMkLst>
        </pc:picChg>
        <pc:picChg chg="add mod">
          <ac:chgData name="davaanym0926@outlook.com" userId="f39c4388d83310be" providerId="LiveId" clId="{005684BF-095F-4F34-8A3F-45C18AC52EF0}" dt="2024-04-16T13:50:22.911" v="263" actId="1076"/>
          <ac:picMkLst>
            <pc:docMk/>
            <pc:sldMk cId="1146524010" sldId="264"/>
            <ac:picMk id="13" creationId="{730CBB0A-34F5-4C8A-BA5E-79148384F328}"/>
          </ac:picMkLst>
        </pc:picChg>
        <pc:picChg chg="add mod">
          <ac:chgData name="davaanym0926@outlook.com" userId="f39c4388d83310be" providerId="LiveId" clId="{005684BF-095F-4F34-8A3F-45C18AC52EF0}" dt="2024-04-16T14:11:32.153" v="290" actId="1076"/>
          <ac:picMkLst>
            <pc:docMk/>
            <pc:sldMk cId="1146524010" sldId="264"/>
            <ac:picMk id="14" creationId="{9ACB74D3-37D0-45E6-A4DD-C850A65C7C83}"/>
          </ac:picMkLst>
        </pc:picChg>
      </pc:sldChg>
      <pc:sldChg chg="addSp delSp modSp new del mod">
        <pc:chgData name="davaanym0926@outlook.com" userId="f39c4388d83310be" providerId="LiveId" clId="{005684BF-095F-4F34-8A3F-45C18AC52EF0}" dt="2024-04-16T13:20:16.601" v="126" actId="27022"/>
        <pc:sldMkLst>
          <pc:docMk/>
          <pc:sldMk cId="2294909127" sldId="264"/>
        </pc:sldMkLst>
        <pc:graphicFrameChg chg="add del modGraphic">
          <ac:chgData name="davaanym0926@outlook.com" userId="f39c4388d83310be" providerId="LiveId" clId="{005684BF-095F-4F34-8A3F-45C18AC52EF0}" dt="2024-04-16T13:20:16.601" v="126" actId="27022"/>
          <ac:graphicFrameMkLst>
            <pc:docMk/>
            <pc:sldMk cId="2294909127" sldId="264"/>
            <ac:graphicFrameMk id="5" creationId="{A6FB241F-5EF2-4BBB-905B-9B69DA8B5C2B}"/>
          </ac:graphicFrameMkLst>
        </pc:graphicFrameChg>
      </pc:sldChg>
      <pc:sldChg chg="new del">
        <pc:chgData name="davaanym0926@outlook.com" userId="f39c4388d83310be" providerId="LiveId" clId="{005684BF-095F-4F34-8A3F-45C18AC52EF0}" dt="2024-04-16T13:21:35.021" v="132" actId="47"/>
        <pc:sldMkLst>
          <pc:docMk/>
          <pc:sldMk cId="3207497730" sldId="264"/>
        </pc:sldMkLst>
      </pc:sldChg>
      <pc:sldChg chg="addSp modSp new mod">
        <pc:chgData name="davaanym0926@outlook.com" userId="f39c4388d83310be" providerId="LiveId" clId="{005684BF-095F-4F34-8A3F-45C18AC52EF0}" dt="2024-04-17T07:59:01.904" v="508" actId="123"/>
        <pc:sldMkLst>
          <pc:docMk/>
          <pc:sldMk cId="435331692" sldId="265"/>
        </pc:sldMkLst>
        <pc:spChg chg="add mod">
          <ac:chgData name="davaanym0926@outlook.com" userId="f39c4388d83310be" providerId="LiveId" clId="{005684BF-095F-4F34-8A3F-45C18AC52EF0}" dt="2024-04-17T07:59:01.904" v="508" actId="123"/>
          <ac:spMkLst>
            <pc:docMk/>
            <pc:sldMk cId="435331692" sldId="265"/>
            <ac:spMk id="4" creationId="{173C4543-47D0-4FD4-BA16-3FBBF5ECF77D}"/>
          </ac:spMkLst>
        </pc:spChg>
        <pc:spChg chg="add mod">
          <ac:chgData name="davaanym0926@outlook.com" userId="f39c4388d83310be" providerId="LiveId" clId="{005684BF-095F-4F34-8A3F-45C18AC52EF0}" dt="2024-04-16T14:15:44.200" v="323" actId="1076"/>
          <ac:spMkLst>
            <pc:docMk/>
            <pc:sldMk cId="435331692" sldId="265"/>
            <ac:spMk id="6" creationId="{2044315F-A872-4520-94AD-D501F80DF5A9}"/>
          </ac:spMkLst>
        </pc:spChg>
        <pc:picChg chg="add mod">
          <ac:chgData name="davaanym0926@outlook.com" userId="f39c4388d83310be" providerId="LiveId" clId="{005684BF-095F-4F34-8A3F-45C18AC52EF0}" dt="2024-04-17T07:17:45.465" v="455" actId="1076"/>
          <ac:picMkLst>
            <pc:docMk/>
            <pc:sldMk cId="435331692" sldId="265"/>
            <ac:picMk id="2" creationId="{01008B67-386D-4494-925F-BC08F94EB474}"/>
          </ac:picMkLst>
        </pc:picChg>
      </pc:sldChg>
      <pc:sldChg chg="addSp modSp new del mod ord">
        <pc:chgData name="davaanym0926@outlook.com" userId="f39c4388d83310be" providerId="LiveId" clId="{005684BF-095F-4F34-8A3F-45C18AC52EF0}" dt="2024-04-16T13:21:28.953" v="131" actId="47"/>
        <pc:sldMkLst>
          <pc:docMk/>
          <pc:sldMk cId="528189376" sldId="265"/>
        </pc:sldMkLst>
        <pc:graphicFrameChg chg="add modGraphic">
          <ac:chgData name="davaanym0926@outlook.com" userId="f39c4388d83310be" providerId="LiveId" clId="{005684BF-095F-4F34-8A3F-45C18AC52EF0}" dt="2024-04-16T13:20:31.351" v="128" actId="27022"/>
          <ac:graphicFrameMkLst>
            <pc:docMk/>
            <pc:sldMk cId="528189376" sldId="265"/>
            <ac:graphicFrameMk id="5" creationId="{C25E63A0-7FC7-450E-8BE0-62F649356F8F}"/>
          </ac:graphicFrameMkLst>
        </pc:graphicFrameChg>
      </pc:sldChg>
      <pc:sldChg chg="addSp modSp add mod">
        <pc:chgData name="davaanym0926@outlook.com" userId="f39c4388d83310be" providerId="LiveId" clId="{005684BF-095F-4F34-8A3F-45C18AC52EF0}" dt="2024-04-17T07:58:55.232" v="507" actId="123"/>
        <pc:sldMkLst>
          <pc:docMk/>
          <pc:sldMk cId="644816045" sldId="266"/>
        </pc:sldMkLst>
        <pc:spChg chg="add mod">
          <ac:chgData name="davaanym0926@outlook.com" userId="f39c4388d83310be" providerId="LiveId" clId="{005684BF-095F-4F34-8A3F-45C18AC52EF0}" dt="2024-04-17T07:58:55.232" v="507" actId="123"/>
          <ac:spMkLst>
            <pc:docMk/>
            <pc:sldMk cId="644816045" sldId="266"/>
            <ac:spMk id="4" creationId="{77F7EC84-97B4-4401-97AF-11E3B85386D2}"/>
          </ac:spMkLst>
        </pc:spChg>
        <pc:spChg chg="add mod">
          <ac:chgData name="davaanym0926@outlook.com" userId="f39c4388d83310be" providerId="LiveId" clId="{005684BF-095F-4F34-8A3F-45C18AC52EF0}" dt="2024-04-17T07:58:47.874" v="506" actId="1076"/>
          <ac:spMkLst>
            <pc:docMk/>
            <pc:sldMk cId="644816045" sldId="266"/>
            <ac:spMk id="6" creationId="{BE0A6EB2-8228-4C24-84A6-7B24869A5E42}"/>
          </ac:spMkLst>
        </pc:spChg>
      </pc:sldChg>
      <pc:sldChg chg="addSp modSp add mod">
        <pc:chgData name="davaanym0926@outlook.com" userId="f39c4388d83310be" providerId="LiveId" clId="{005684BF-095F-4F34-8A3F-45C18AC52EF0}" dt="2024-04-17T08:34:59.070" v="701" actId="1076"/>
        <pc:sldMkLst>
          <pc:docMk/>
          <pc:sldMk cId="512853555" sldId="267"/>
        </pc:sldMkLst>
        <pc:spChg chg="add mod">
          <ac:chgData name="davaanym0926@outlook.com" userId="f39c4388d83310be" providerId="LiveId" clId="{005684BF-095F-4F34-8A3F-45C18AC52EF0}" dt="2024-04-17T07:59:05.022" v="509" actId="123"/>
          <ac:spMkLst>
            <pc:docMk/>
            <pc:sldMk cId="512853555" sldId="267"/>
            <ac:spMk id="4" creationId="{B56A6AAE-B596-4F80-8D61-B186D449B7D4}"/>
          </ac:spMkLst>
        </pc:spChg>
        <pc:spChg chg="add mod">
          <ac:chgData name="davaanym0926@outlook.com" userId="f39c4388d83310be" providerId="LiveId" clId="{005684BF-095F-4F34-8A3F-45C18AC52EF0}" dt="2024-04-17T07:59:10.820" v="512" actId="122"/>
          <ac:spMkLst>
            <pc:docMk/>
            <pc:sldMk cId="512853555" sldId="267"/>
            <ac:spMk id="6" creationId="{7B0A6592-BFA0-4F00-8CC5-E4D5F45F3927}"/>
          </ac:spMkLst>
        </pc:spChg>
        <pc:graphicFrameChg chg="add mod modGraphic">
          <ac:chgData name="davaanym0926@outlook.com" userId="f39c4388d83310be" providerId="LiveId" clId="{005684BF-095F-4F34-8A3F-45C18AC52EF0}" dt="2024-04-17T08:34:59.070" v="701" actId="1076"/>
          <ac:graphicFrameMkLst>
            <pc:docMk/>
            <pc:sldMk cId="512853555" sldId="267"/>
            <ac:graphicFrameMk id="5" creationId="{377A7E62-DF60-454A-BB50-101EFDE3AABF}"/>
          </ac:graphicFrameMkLst>
        </pc:graphicFrameChg>
        <pc:picChg chg="mod">
          <ac:chgData name="davaanym0926@outlook.com" userId="f39c4388d83310be" providerId="LiveId" clId="{005684BF-095F-4F34-8A3F-45C18AC52EF0}" dt="2024-04-16T14:39:11.538" v="380" actId="1076"/>
          <ac:picMkLst>
            <pc:docMk/>
            <pc:sldMk cId="512853555" sldId="267"/>
            <ac:picMk id="2" creationId="{01008B67-386D-4494-925F-BC08F94EB474}"/>
          </ac:picMkLst>
        </pc:picChg>
      </pc:sldChg>
      <pc:sldChg chg="add del mod ord modShow">
        <pc:chgData name="davaanym0926@outlook.com" userId="f39c4388d83310be" providerId="LiveId" clId="{005684BF-095F-4F34-8A3F-45C18AC52EF0}" dt="2024-04-17T06:19:57.037" v="428" actId="2696"/>
        <pc:sldMkLst>
          <pc:docMk/>
          <pc:sldMk cId="1042462600" sldId="268"/>
        </pc:sldMkLst>
      </pc:sldChg>
      <pc:sldChg chg="addSp delSp modSp add mod">
        <pc:chgData name="davaanym0926@outlook.com" userId="f39c4388d83310be" providerId="LiveId" clId="{005684BF-095F-4F34-8A3F-45C18AC52EF0}" dt="2024-04-17T08:34:08.464" v="697" actId="1076"/>
        <pc:sldMkLst>
          <pc:docMk/>
          <pc:sldMk cId="2030241686" sldId="268"/>
        </pc:sldMkLst>
        <pc:spChg chg="del mod">
          <ac:chgData name="davaanym0926@outlook.com" userId="f39c4388d83310be" providerId="LiveId" clId="{005684BF-095F-4F34-8A3F-45C18AC52EF0}" dt="2024-04-17T07:55:32.905" v="497" actId="478"/>
          <ac:spMkLst>
            <pc:docMk/>
            <pc:sldMk cId="2030241686" sldId="268"/>
            <ac:spMk id="4" creationId="{1624131F-F58F-4BBE-9F0F-6936BE95B5A1}"/>
          </ac:spMkLst>
        </pc:spChg>
        <pc:spChg chg="add mod">
          <ac:chgData name="davaanym0926@outlook.com" userId="f39c4388d83310be" providerId="LiveId" clId="{005684BF-095F-4F34-8A3F-45C18AC52EF0}" dt="2024-04-17T08:03:38.155" v="547" actId="13926"/>
          <ac:spMkLst>
            <pc:docMk/>
            <pc:sldMk cId="2030241686" sldId="268"/>
            <ac:spMk id="5" creationId="{924F5E69-CCAB-4625-94FC-3FDF968B6B2E}"/>
          </ac:spMkLst>
        </pc:spChg>
        <pc:graphicFrameChg chg="add del mod modGraphic">
          <ac:chgData name="davaanym0926@outlook.com" userId="f39c4388d83310be" providerId="LiveId" clId="{005684BF-095F-4F34-8A3F-45C18AC52EF0}" dt="2024-04-17T08:33:51.527" v="694" actId="478"/>
          <ac:graphicFrameMkLst>
            <pc:docMk/>
            <pc:sldMk cId="2030241686" sldId="268"/>
            <ac:graphicFrameMk id="7" creationId="{8B51DBDF-67DD-4EB1-BC32-F7ADCE06A325}"/>
          </ac:graphicFrameMkLst>
        </pc:graphicFrameChg>
        <pc:graphicFrameChg chg="add mod modGraphic">
          <ac:chgData name="davaanym0926@outlook.com" userId="f39c4388d83310be" providerId="LiveId" clId="{005684BF-095F-4F34-8A3F-45C18AC52EF0}" dt="2024-04-17T08:34:08.464" v="697" actId="1076"/>
          <ac:graphicFrameMkLst>
            <pc:docMk/>
            <pc:sldMk cId="2030241686" sldId="268"/>
            <ac:graphicFrameMk id="9" creationId="{1CF6355C-177D-411F-8020-FD24A9CF5D23}"/>
          </ac:graphicFrameMkLst>
        </pc:graphicFrameChg>
        <pc:picChg chg="mod">
          <ac:chgData name="davaanym0926@outlook.com" userId="f39c4388d83310be" providerId="LiveId" clId="{005684BF-095F-4F34-8A3F-45C18AC52EF0}" dt="2024-04-17T08:00:00.891" v="516" actId="1076"/>
          <ac:picMkLst>
            <pc:docMk/>
            <pc:sldMk cId="2030241686" sldId="268"/>
            <ac:picMk id="2" creationId="{6C95C2C8-C193-4695-84F8-E4AF4A683133}"/>
          </ac:picMkLst>
        </pc:picChg>
      </pc:sldChg>
      <pc:sldChg chg="addSp modSp add mod ord">
        <pc:chgData name="davaanym0926@outlook.com" userId="f39c4388d83310be" providerId="LiveId" clId="{005684BF-095F-4F34-8A3F-45C18AC52EF0}" dt="2024-04-17T08:19:53.335" v="623" actId="1076"/>
        <pc:sldMkLst>
          <pc:docMk/>
          <pc:sldMk cId="1313626669" sldId="269"/>
        </pc:sldMkLst>
        <pc:spChg chg="add">
          <ac:chgData name="davaanym0926@outlook.com" userId="f39c4388d83310be" providerId="LiveId" clId="{005684BF-095F-4F34-8A3F-45C18AC52EF0}" dt="2024-04-17T08:08:32.696" v="557" actId="22"/>
          <ac:spMkLst>
            <pc:docMk/>
            <pc:sldMk cId="1313626669" sldId="269"/>
            <ac:spMk id="4" creationId="{3D338FF4-24C2-4599-8861-07CE2C38E5C2}"/>
          </ac:spMkLst>
        </pc:spChg>
        <pc:graphicFrameChg chg="add mod modGraphic">
          <ac:chgData name="davaanym0926@outlook.com" userId="f39c4388d83310be" providerId="LiveId" clId="{005684BF-095F-4F34-8A3F-45C18AC52EF0}" dt="2024-04-17T08:19:53.335" v="623" actId="1076"/>
          <ac:graphicFrameMkLst>
            <pc:docMk/>
            <pc:sldMk cId="1313626669" sldId="269"/>
            <ac:graphicFrameMk id="6" creationId="{6572962E-01CB-476F-A044-80A076457B8F}"/>
          </ac:graphicFrameMkLst>
        </pc:graphicFrameChg>
      </pc:sldChg>
      <pc:sldChg chg="add del ord">
        <pc:chgData name="davaanym0926@outlook.com" userId="f39c4388d83310be" providerId="LiveId" clId="{005684BF-095F-4F34-8A3F-45C18AC52EF0}" dt="2024-04-17T08:33:24.165" v="688" actId="47"/>
        <pc:sldMkLst>
          <pc:docMk/>
          <pc:sldMk cId="521041606" sldId="270"/>
        </pc:sldMkLst>
      </pc:sldChg>
      <pc:sldChg chg="addSp delSp modSp add mod ord">
        <pc:chgData name="davaanym0926@outlook.com" userId="f39c4388d83310be" providerId="LiveId" clId="{005684BF-095F-4F34-8A3F-45C18AC52EF0}" dt="2024-04-17T08:20:41.814" v="625" actId="1076"/>
        <pc:sldMkLst>
          <pc:docMk/>
          <pc:sldMk cId="4198774863" sldId="271"/>
        </pc:sldMkLst>
        <pc:spChg chg="del">
          <ac:chgData name="davaanym0926@outlook.com" userId="f39c4388d83310be" providerId="LiveId" clId="{005684BF-095F-4F34-8A3F-45C18AC52EF0}" dt="2024-04-17T08:17:44.925" v="610" actId="478"/>
          <ac:spMkLst>
            <pc:docMk/>
            <pc:sldMk cId="4198774863" sldId="271"/>
            <ac:spMk id="8" creationId="{4DEACFCA-8FEF-4892-BE94-883ED566FAFB}"/>
          </ac:spMkLst>
        </pc:spChg>
        <pc:graphicFrameChg chg="add mod modGraphic">
          <ac:chgData name="davaanym0926@outlook.com" userId="f39c4388d83310be" providerId="LiveId" clId="{005684BF-095F-4F34-8A3F-45C18AC52EF0}" dt="2024-04-17T08:20:41.814" v="625" actId="1076"/>
          <ac:graphicFrameMkLst>
            <pc:docMk/>
            <pc:sldMk cId="4198774863" sldId="271"/>
            <ac:graphicFrameMk id="6" creationId="{148E7A7E-6595-417B-99AB-7AD1CEDA3FD1}"/>
          </ac:graphicFrameMkLst>
        </pc:graphicFrameChg>
        <pc:picChg chg="del">
          <ac:chgData name="davaanym0926@outlook.com" userId="f39c4388d83310be" providerId="LiveId" clId="{005684BF-095F-4F34-8A3F-45C18AC52EF0}" dt="2024-04-17T08:17:44.925" v="610" actId="478"/>
          <ac:picMkLst>
            <pc:docMk/>
            <pc:sldMk cId="4198774863" sldId="271"/>
            <ac:picMk id="14" creationId="{F641E825-8884-4309-8CE9-1AB8C7417994}"/>
          </ac:picMkLst>
        </pc:picChg>
      </pc:sldChg>
      <pc:sldChg chg="addSp delSp modSp add mod ord">
        <pc:chgData name="davaanym0926@outlook.com" userId="f39c4388d83310be" providerId="LiveId" clId="{005684BF-095F-4F34-8A3F-45C18AC52EF0}" dt="2024-04-17T08:21:07.308" v="632" actId="1076"/>
        <pc:sldMkLst>
          <pc:docMk/>
          <pc:sldMk cId="1321412063" sldId="272"/>
        </pc:sldMkLst>
        <pc:spChg chg="del">
          <ac:chgData name="davaanym0926@outlook.com" userId="f39c4388d83310be" providerId="LiveId" clId="{005684BF-095F-4F34-8A3F-45C18AC52EF0}" dt="2024-04-17T08:20:48.464" v="626" actId="478"/>
          <ac:spMkLst>
            <pc:docMk/>
            <pc:sldMk cId="1321412063" sldId="272"/>
            <ac:spMk id="8" creationId="{4DEACFCA-8FEF-4892-BE94-883ED566FAFB}"/>
          </ac:spMkLst>
        </pc:spChg>
        <pc:graphicFrameChg chg="add mod modGraphic">
          <ac:chgData name="davaanym0926@outlook.com" userId="f39c4388d83310be" providerId="LiveId" clId="{005684BF-095F-4F34-8A3F-45C18AC52EF0}" dt="2024-04-17T08:21:07.308" v="632" actId="1076"/>
          <ac:graphicFrameMkLst>
            <pc:docMk/>
            <pc:sldMk cId="1321412063" sldId="272"/>
            <ac:graphicFrameMk id="6" creationId="{CD3B2CEA-4511-4EFD-9C5D-91C312665965}"/>
          </ac:graphicFrameMkLst>
        </pc:graphicFrameChg>
        <pc:picChg chg="del">
          <ac:chgData name="davaanym0926@outlook.com" userId="f39c4388d83310be" providerId="LiveId" clId="{005684BF-095F-4F34-8A3F-45C18AC52EF0}" dt="2024-04-17T08:20:48.464" v="626" actId="478"/>
          <ac:picMkLst>
            <pc:docMk/>
            <pc:sldMk cId="1321412063" sldId="272"/>
            <ac:picMk id="14" creationId="{F641E825-8884-4309-8CE9-1AB8C7417994}"/>
          </ac:picMkLst>
        </pc:picChg>
      </pc:sldChg>
      <pc:sldChg chg="addSp modSp new mod">
        <pc:chgData name="davaanym0926@outlook.com" userId="f39c4388d83310be" providerId="LiveId" clId="{005684BF-095F-4F34-8A3F-45C18AC52EF0}" dt="2024-04-17T08:36:41.700" v="708" actId="1076"/>
        <pc:sldMkLst>
          <pc:docMk/>
          <pc:sldMk cId="3848531338" sldId="273"/>
        </pc:sldMkLst>
        <pc:spChg chg="add mod">
          <ac:chgData name="davaanym0926@outlook.com" userId="f39c4388d83310be" providerId="LiveId" clId="{005684BF-095F-4F34-8A3F-45C18AC52EF0}" dt="2024-04-17T08:27:14.582" v="651" actId="1076"/>
          <ac:spMkLst>
            <pc:docMk/>
            <pc:sldMk cId="3848531338" sldId="273"/>
            <ac:spMk id="4" creationId="{FAEF8E18-88DB-4A0D-A869-C86FF50C6A1D}"/>
          </ac:spMkLst>
        </pc:spChg>
        <pc:spChg chg="add mod">
          <ac:chgData name="davaanym0926@outlook.com" userId="f39c4388d83310be" providerId="LiveId" clId="{005684BF-095F-4F34-8A3F-45C18AC52EF0}" dt="2024-04-17T08:27:29.797" v="657"/>
          <ac:spMkLst>
            <pc:docMk/>
            <pc:sldMk cId="3848531338" sldId="273"/>
            <ac:spMk id="6" creationId="{24B46B4E-15B2-4372-BCA6-F5A85E7C120B}"/>
          </ac:spMkLst>
        </pc:spChg>
        <pc:spChg chg="add mod">
          <ac:chgData name="davaanym0926@outlook.com" userId="f39c4388d83310be" providerId="LiveId" clId="{005684BF-095F-4F34-8A3F-45C18AC52EF0}" dt="2024-04-17T08:27:54.668" v="661" actId="1076"/>
          <ac:spMkLst>
            <pc:docMk/>
            <pc:sldMk cId="3848531338" sldId="273"/>
            <ac:spMk id="8" creationId="{593E34D7-03D8-4604-A548-599F09F7F39C}"/>
          </ac:spMkLst>
        </pc:spChg>
        <pc:graphicFrameChg chg="add mod modGraphic">
          <ac:chgData name="davaanym0926@outlook.com" userId="f39c4388d83310be" providerId="LiveId" clId="{005684BF-095F-4F34-8A3F-45C18AC52EF0}" dt="2024-04-17T08:36:41.700" v="708" actId="1076"/>
          <ac:graphicFrameMkLst>
            <pc:docMk/>
            <pc:sldMk cId="3848531338" sldId="273"/>
            <ac:graphicFrameMk id="10" creationId="{AC34C200-C0E3-4F91-A78F-A32C24B692B2}"/>
          </ac:graphicFrameMkLst>
        </pc:graphicFrameChg>
        <pc:picChg chg="add mod">
          <ac:chgData name="davaanym0926@outlook.com" userId="f39c4388d83310be" providerId="LiveId" clId="{005684BF-095F-4F34-8A3F-45C18AC52EF0}" dt="2024-04-17T08:25:14.707" v="638"/>
          <ac:picMkLst>
            <pc:docMk/>
            <pc:sldMk cId="3848531338" sldId="273"/>
            <ac:picMk id="2" creationId="{573FD8C4-212C-4B02-80A1-265197AFADFC}"/>
          </ac:picMkLst>
        </pc:picChg>
      </pc:sldChg>
      <pc:sldChg chg="add del ord">
        <pc:chgData name="davaanym0926@outlook.com" userId="f39c4388d83310be" providerId="LiveId" clId="{005684BF-095F-4F34-8A3F-45C18AC52EF0}" dt="2024-04-17T08:33:41.959" v="693" actId="47"/>
        <pc:sldMkLst>
          <pc:docMk/>
          <pc:sldMk cId="2781957515" sldId="274"/>
        </pc:sldMkLst>
      </pc:sldChg>
      <pc:sldChg chg="add del ord">
        <pc:chgData name="davaanym0926@outlook.com" userId="f39c4388d83310be" providerId="LiveId" clId="{005684BF-095F-4F34-8A3F-45C18AC52EF0}" dt="2024-04-17T08:33:26.183" v="689" actId="47"/>
        <pc:sldMkLst>
          <pc:docMk/>
          <pc:sldMk cId="577712392" sldId="275"/>
        </pc:sldMkLst>
      </pc:sldChg>
      <pc:sldChg chg="addSp modSp new mod">
        <pc:chgData name="davaanym0926@outlook.com" userId="f39c4388d83310be" providerId="LiveId" clId="{005684BF-095F-4F34-8A3F-45C18AC52EF0}" dt="2024-04-17T08:43:43.996" v="790" actId="1076"/>
        <pc:sldMkLst>
          <pc:docMk/>
          <pc:sldMk cId="665324560" sldId="276"/>
        </pc:sldMkLst>
        <pc:spChg chg="add mod">
          <ac:chgData name="davaanym0926@outlook.com" userId="f39c4388d83310be" providerId="LiveId" clId="{005684BF-095F-4F34-8A3F-45C18AC52EF0}" dt="2024-04-17T08:39:07.300" v="714" actId="1076"/>
          <ac:spMkLst>
            <pc:docMk/>
            <pc:sldMk cId="665324560" sldId="276"/>
            <ac:spMk id="4" creationId="{C8B922B6-42BE-4689-B0A4-1D1AC5193D66}"/>
          </ac:spMkLst>
        </pc:spChg>
        <pc:spChg chg="add mod">
          <ac:chgData name="davaanym0926@outlook.com" userId="f39c4388d83310be" providerId="LiveId" clId="{005684BF-095F-4F34-8A3F-45C18AC52EF0}" dt="2024-04-17T08:43:43.996" v="790" actId="1076"/>
          <ac:spMkLst>
            <pc:docMk/>
            <pc:sldMk cId="665324560" sldId="276"/>
            <ac:spMk id="6" creationId="{7E036164-7B46-4D8C-A501-E876638DD1F5}"/>
          </ac:spMkLst>
        </pc:spChg>
        <pc:picChg chg="add mod">
          <ac:chgData name="davaanym0926@outlook.com" userId="f39c4388d83310be" providerId="LiveId" clId="{005684BF-095F-4F34-8A3F-45C18AC52EF0}" dt="2024-04-17T08:38:17.295" v="709"/>
          <ac:picMkLst>
            <pc:docMk/>
            <pc:sldMk cId="665324560" sldId="276"/>
            <ac:picMk id="2" creationId="{06E5F3DE-7B4A-4ABA-8E86-41B6BF461A31}"/>
          </ac:picMkLst>
        </pc:picChg>
      </pc:sldChg>
      <pc:sldChg chg="addSp modSp add mod ord">
        <pc:chgData name="davaanym0926@outlook.com" userId="f39c4388d83310be" providerId="LiveId" clId="{005684BF-095F-4F34-8A3F-45C18AC52EF0}" dt="2024-04-17T08:45:58.241" v="829" actId="1076"/>
        <pc:sldMkLst>
          <pc:docMk/>
          <pc:sldMk cId="1069906910" sldId="277"/>
        </pc:sldMkLst>
        <pc:spChg chg="add mod">
          <ac:chgData name="davaanym0926@outlook.com" userId="f39c4388d83310be" providerId="LiveId" clId="{005684BF-095F-4F34-8A3F-45C18AC52EF0}" dt="2024-04-17T08:41:35.415" v="741" actId="1076"/>
          <ac:spMkLst>
            <pc:docMk/>
            <pc:sldMk cId="1069906910" sldId="277"/>
            <ac:spMk id="15" creationId="{D25E2D5D-2F47-4ECA-B76B-CC9E4A2332C7}"/>
          </ac:spMkLst>
        </pc:spChg>
        <pc:spChg chg="add mod">
          <ac:chgData name="davaanym0926@outlook.com" userId="f39c4388d83310be" providerId="LiveId" clId="{005684BF-095F-4F34-8A3F-45C18AC52EF0}" dt="2024-04-17T08:45:58.241" v="829" actId="1076"/>
          <ac:spMkLst>
            <pc:docMk/>
            <pc:sldMk cId="1069906910" sldId="277"/>
            <ac:spMk id="17" creationId="{930CFAE2-7C44-45AB-8E16-82ED7862103B}"/>
          </ac:spMkLst>
        </pc:spChg>
      </pc:sldChg>
      <pc:sldChg chg="addSp modSp add mod ord">
        <pc:chgData name="davaanym0926@outlook.com" userId="f39c4388d83310be" providerId="LiveId" clId="{005684BF-095F-4F34-8A3F-45C18AC52EF0}" dt="2024-04-17T08:45:35.945" v="819" actId="1076"/>
        <pc:sldMkLst>
          <pc:docMk/>
          <pc:sldMk cId="1132578851" sldId="278"/>
        </pc:sldMkLst>
        <pc:spChg chg="add mod">
          <ac:chgData name="davaanym0926@outlook.com" userId="f39c4388d83310be" providerId="LiveId" clId="{005684BF-095F-4F34-8A3F-45C18AC52EF0}" dt="2024-04-17T08:40:47.081" v="728" actId="255"/>
          <ac:spMkLst>
            <pc:docMk/>
            <pc:sldMk cId="1132578851" sldId="278"/>
            <ac:spMk id="15" creationId="{C4BB2B1C-C735-49D4-9441-57032D83BCE9}"/>
          </ac:spMkLst>
        </pc:spChg>
        <pc:spChg chg="add mod">
          <ac:chgData name="davaanym0926@outlook.com" userId="f39c4388d83310be" providerId="LiveId" clId="{005684BF-095F-4F34-8A3F-45C18AC52EF0}" dt="2024-04-17T08:45:35.945" v="819" actId="1076"/>
          <ac:spMkLst>
            <pc:docMk/>
            <pc:sldMk cId="1132578851" sldId="278"/>
            <ac:spMk id="17" creationId="{F2B0F704-2DCC-4A58-A7D1-49217BAB7994}"/>
          </ac:spMkLst>
        </pc:spChg>
      </pc:sldChg>
      <pc:sldChg chg="addSp modSp add mod ord">
        <pc:chgData name="davaanym0926@outlook.com" userId="f39c4388d83310be" providerId="LiveId" clId="{005684BF-095F-4F34-8A3F-45C18AC52EF0}" dt="2024-04-17T08:45:12.141" v="809" actId="14100"/>
        <pc:sldMkLst>
          <pc:docMk/>
          <pc:sldMk cId="1454695222" sldId="279"/>
        </pc:sldMkLst>
        <pc:spChg chg="add mod">
          <ac:chgData name="davaanym0926@outlook.com" userId="f39c4388d83310be" providerId="LiveId" clId="{005684BF-095F-4F34-8A3F-45C18AC52EF0}" dt="2024-04-17T08:40:13.004" v="725" actId="1076"/>
          <ac:spMkLst>
            <pc:docMk/>
            <pc:sldMk cId="1454695222" sldId="279"/>
            <ac:spMk id="15" creationId="{04E2C658-F568-41EF-8662-FC0EABD26837}"/>
          </ac:spMkLst>
        </pc:spChg>
        <pc:spChg chg="add mod">
          <ac:chgData name="davaanym0926@outlook.com" userId="f39c4388d83310be" providerId="LiveId" clId="{005684BF-095F-4F34-8A3F-45C18AC52EF0}" dt="2024-04-17T08:45:12.141" v="809" actId="14100"/>
          <ac:spMkLst>
            <pc:docMk/>
            <pc:sldMk cId="1454695222" sldId="279"/>
            <ac:spMk id="17" creationId="{47B57741-827B-407E-903F-7BC9FF9615EF}"/>
          </ac:spMkLst>
        </pc:spChg>
      </pc:sldChg>
      <pc:sldChg chg="addSp modSp add mod">
        <pc:chgData name="davaanym0926@outlook.com" userId="f39c4388d83310be" providerId="LiveId" clId="{005684BF-095F-4F34-8A3F-45C18AC52EF0}" dt="2024-04-17T08:44:19.182" v="797" actId="14100"/>
        <pc:sldMkLst>
          <pc:docMk/>
          <pc:sldMk cId="2695523729" sldId="280"/>
        </pc:sldMkLst>
        <pc:spChg chg="add mod">
          <ac:chgData name="davaanym0926@outlook.com" userId="f39c4388d83310be" providerId="LiveId" clId="{005684BF-095F-4F34-8A3F-45C18AC52EF0}" dt="2024-04-17T08:43:38.695" v="789" actId="1076"/>
          <ac:spMkLst>
            <pc:docMk/>
            <pc:sldMk cId="2695523729" sldId="280"/>
            <ac:spMk id="4" creationId="{BD07D190-95CD-4158-BCD8-D6F8946001B0}"/>
          </ac:spMkLst>
        </pc:spChg>
        <pc:spChg chg="add mod">
          <ac:chgData name="davaanym0926@outlook.com" userId="f39c4388d83310be" providerId="LiveId" clId="{005684BF-095F-4F34-8A3F-45C18AC52EF0}" dt="2024-04-17T08:44:19.182" v="797" actId="14100"/>
          <ac:spMkLst>
            <pc:docMk/>
            <pc:sldMk cId="2695523729" sldId="280"/>
            <ac:spMk id="6" creationId="{0D8FC76B-5E2B-4AB1-98F1-B43EE189B141}"/>
          </ac:spMkLst>
        </pc:spChg>
      </pc:sldChg>
      <pc:sldChg chg="add del">
        <pc:chgData name="davaanym0926@outlook.com" userId="f39c4388d83310be" providerId="LiveId" clId="{005684BF-095F-4F34-8A3F-45C18AC52EF0}" dt="2024-04-17T08:43:49.536" v="791" actId="47"/>
        <pc:sldMkLst>
          <pc:docMk/>
          <pc:sldMk cId="420402023" sldId="281"/>
        </pc:sldMkLst>
      </pc:sldChg>
      <pc:sldChg chg="addSp modSp add mod">
        <pc:chgData name="davaanym0926@outlook.com" userId="f39c4388d83310be" providerId="LiveId" clId="{005684BF-095F-4F34-8A3F-45C18AC52EF0}" dt="2024-04-17T08:44:41.210" v="800" actId="1076"/>
        <pc:sldMkLst>
          <pc:docMk/>
          <pc:sldMk cId="3978635661" sldId="281"/>
        </pc:sldMkLst>
        <pc:spChg chg="mod">
          <ac:chgData name="davaanym0926@outlook.com" userId="f39c4388d83310be" providerId="LiveId" clId="{005684BF-095F-4F34-8A3F-45C18AC52EF0}" dt="2024-04-17T08:43:56.882" v="794" actId="20577"/>
          <ac:spMkLst>
            <pc:docMk/>
            <pc:sldMk cId="3978635661" sldId="281"/>
            <ac:spMk id="4" creationId="{BD07D190-95CD-4158-BCD8-D6F8946001B0}"/>
          </ac:spMkLst>
        </pc:spChg>
        <pc:spChg chg="add mod">
          <ac:chgData name="davaanym0926@outlook.com" userId="f39c4388d83310be" providerId="LiveId" clId="{005684BF-095F-4F34-8A3F-45C18AC52EF0}" dt="2024-04-17T08:44:41.210" v="800" actId="1076"/>
          <ac:spMkLst>
            <pc:docMk/>
            <pc:sldMk cId="3978635661" sldId="281"/>
            <ac:spMk id="5" creationId="{0E023168-B786-4D7B-BFAD-818C751ADF78}"/>
          </ac:spMkLst>
        </pc:spChg>
      </pc:sldChg>
      <pc:sldChg chg="addSp delSp modSp new mod">
        <pc:chgData name="davaanym0926@outlook.com" userId="f39c4388d83310be" providerId="LiveId" clId="{005684BF-095F-4F34-8A3F-45C18AC52EF0}" dt="2024-04-17T08:51:59.303" v="965" actId="20577"/>
        <pc:sldMkLst>
          <pc:docMk/>
          <pc:sldMk cId="1566496554" sldId="282"/>
        </pc:sldMkLst>
        <pc:spChg chg="add mod">
          <ac:chgData name="davaanym0926@outlook.com" userId="f39c4388d83310be" providerId="LiveId" clId="{005684BF-095F-4F34-8A3F-45C18AC52EF0}" dt="2024-04-17T08:50:53.542" v="915"/>
          <ac:spMkLst>
            <pc:docMk/>
            <pc:sldMk cId="1566496554" sldId="282"/>
            <ac:spMk id="4" creationId="{E7497C5F-75C4-436D-AF94-19F2BA541EDE}"/>
          </ac:spMkLst>
        </pc:spChg>
        <pc:spChg chg="add del mod">
          <ac:chgData name="davaanym0926@outlook.com" userId="f39c4388d83310be" providerId="LiveId" clId="{005684BF-095F-4F34-8A3F-45C18AC52EF0}" dt="2024-04-17T08:51:29.390" v="950" actId="478"/>
          <ac:spMkLst>
            <pc:docMk/>
            <pc:sldMk cId="1566496554" sldId="282"/>
            <ac:spMk id="6" creationId="{8184A6B6-70BC-4D81-89FA-FDDE790C6352}"/>
          </ac:spMkLst>
        </pc:spChg>
        <pc:spChg chg="add mod">
          <ac:chgData name="davaanym0926@outlook.com" userId="f39c4388d83310be" providerId="LiveId" clId="{005684BF-095F-4F34-8A3F-45C18AC52EF0}" dt="2024-04-17T08:51:59.303" v="965" actId="20577"/>
          <ac:spMkLst>
            <pc:docMk/>
            <pc:sldMk cId="1566496554" sldId="282"/>
            <ac:spMk id="8" creationId="{9E1E520C-0C71-49AB-B729-A8E6E746941F}"/>
          </ac:spMkLst>
        </pc:spChg>
        <pc:picChg chg="add mod">
          <ac:chgData name="davaanym0926@outlook.com" userId="f39c4388d83310be" providerId="LiveId" clId="{005684BF-095F-4F34-8A3F-45C18AC52EF0}" dt="2024-04-17T08:48:58.603" v="839"/>
          <ac:picMkLst>
            <pc:docMk/>
            <pc:sldMk cId="1566496554" sldId="282"/>
            <ac:picMk id="2" creationId="{2432CD24-7B32-44C6-B260-ED80D688FD8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F7904-E8F8-4C80-9EDE-8AFDE30502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E15F10-1485-48CC-A8BA-744A45D11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1A30A-342F-470A-A570-E7E85E4CF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9BF75-7C39-4995-9BA2-68E0294C3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A1656-6D9B-4B8B-A1CC-390F61F48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876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19836-E2D9-42E2-9342-50AE2C574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079CEF-E2D2-4F88-9E12-F1A305B58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C8006-F89F-40C3-BD9E-FD7A4AF7A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574A8-9D1F-4C41-98A3-913B568D0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138E-481A-4343-843C-9D5AFC219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294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131A99-82CC-40BD-8B8B-EC1ED45503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91A698-343B-4E0F-BE65-BC7CE66B78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AC9D8-5075-4949-9BE4-448A242DC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E7E00-5247-49AC-AB4D-A8D7DE39D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28734-A598-40C4-8E4F-164FBDC11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266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F748D-7A47-41B9-9936-F3D3D0FC5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DA57B-56FE-44F4-B355-3B6F8546F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A6A065-FE11-4B62-B270-C830DFB22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D057B-55CC-48A8-822C-3B1ACD344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7DA4A-A81B-48BF-AF2A-5FF202A87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173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DA1D5-1D8B-4947-8AAA-7BDE9002E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FE411-01BF-41D7-AC8A-6EA927BF5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A2FEB-0ADF-47C8-94A3-486782C22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E868A-F831-48D2-A23D-F7C42A876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67F7C-3F95-4F14-8824-700F91CD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666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80D9E-1259-4866-8980-517274A53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1D553-B9AE-45C3-8E14-527F336B04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D7EAA-A50C-4EF1-94D7-3AC89DDA4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6026C-B5EB-4546-A718-BA630A3F0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C533C4-209B-4FC4-9DB6-0CAC949EE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568E8-C1D8-4FF2-A5BD-F278704C2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585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023EA-FC12-4D2F-842F-4EBF48DF2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006D0-078F-480D-A3C5-F0CC15F01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DED23-444D-4ECE-8B58-C648141D0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8D8EEB-D83F-4E17-9B96-952BF2DE8F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BCCC86-ABC8-47AD-9314-00CE5D59E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EBFB13-75A7-4688-ACD0-9F6F55AD2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1AEB91-3F51-42FA-9234-D1EE43329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E726E1-B165-4A13-AE64-AF6D441BE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843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D97D-EEBB-47C7-BAAC-89ADB0112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30FEF4-4F75-4E65-B8E2-43E88EF47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34939F-A34F-4AEB-AF59-F31AC393D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E42F0A-C620-464E-82EC-6BB9C7A2A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822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446D5D-240A-49AC-99AD-84B62301A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957974-1016-4140-9792-DC06D9E3A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EEAA84-AFD0-446C-91DD-D28BC006B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61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B8D5B-B506-49DA-B2C6-F9B2568C0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000D4-FA07-41AA-BB3E-87EEE5DD6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58393E-7050-4F2C-ABA1-F7147FCDCF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1253BD-DA66-444D-89BD-7CF9C3635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42D7F-3927-4ED4-90BC-39DB371F0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2DBE1-95B2-43EA-B4E6-3521D9A63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233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7251B-94FB-46E0-9C65-130F4DB20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013E95-A4B2-4442-A51E-D4E5213DA1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4CF0D-2B6A-4ECC-9811-772B8BE725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7FDECE-8CF9-4E00-8BAD-0C25601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4F20CA-2892-436A-A935-2CB298532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54133A-9984-433C-BF81-C4BD4B8BB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33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7FC650-EA69-4823-A19A-58B06CEF7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B78155-F4AD-419C-B92B-0EB6115804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3C471-E56F-4AB3-BF58-6963D85DDD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0F0F9-DBE1-4E09-9FAB-DA748DD8B16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CC9AF-6859-42B9-8393-9B08492515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CDDCB-B42E-4F2E-A6FC-89AE2C410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D50D5-3D0E-40FC-A4F0-0C9D7887C3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382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slide" Target="slide9.xml"/><Relationship Id="rId12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0" Type="http://schemas.openxmlformats.org/officeDocument/2006/relationships/image" Target="../media/image5.png"/><Relationship Id="rId4" Type="http://schemas.openxmlformats.org/officeDocument/2006/relationships/slide" Target="slide2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8.png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8.png"/><Relationship Id="rId9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3.png"/><Relationship Id="rId10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3.png"/><Relationship Id="rId10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3.png"/><Relationship Id="rId10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7BF110-0549-4AFD-B34B-816E320AD1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5" r="-5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B85004AA-1ED6-41C0-832E-0A01452D3DA8}"/>
              </a:ext>
            </a:extLst>
          </p:cNvPr>
          <p:cNvSpPr/>
          <p:nvPr/>
        </p:nvSpPr>
        <p:spPr>
          <a:xfrm>
            <a:off x="5889018" y="3917269"/>
            <a:ext cx="1876425" cy="1876425"/>
          </a:xfrm>
          <a:prstGeom prst="ellipse">
            <a:avLst/>
          </a:prstGeom>
          <a:solidFill>
            <a:schemeClr val="accent1">
              <a:lumMod val="50000"/>
              <a:alpha val="70000"/>
            </a:schemeClr>
          </a:solidFill>
          <a:ln>
            <a:noFill/>
          </a:ln>
          <a:effectLst>
            <a:outerShdw blurRad="139700" dist="12700" dir="540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17A5F56-5156-4A43-AA85-C947EBD58C92}"/>
              </a:ext>
            </a:extLst>
          </p:cNvPr>
          <p:cNvSpPr/>
          <p:nvPr/>
        </p:nvSpPr>
        <p:spPr>
          <a:xfrm>
            <a:off x="7656585" y="1652700"/>
            <a:ext cx="2305050" cy="2305050"/>
          </a:xfrm>
          <a:prstGeom prst="ellipse">
            <a:avLst/>
          </a:prstGeom>
          <a:solidFill>
            <a:srgbClr val="851BB5">
              <a:alpha val="69804"/>
            </a:srgbClr>
          </a:solidFill>
          <a:ln>
            <a:noFill/>
          </a:ln>
          <a:effectLst>
            <a:outerShdw blurRad="139700" dist="12700" dir="540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88DD0FC-EB1C-41C3-845E-D3AF3D28A832}"/>
              </a:ext>
            </a:extLst>
          </p:cNvPr>
          <p:cNvCxnSpPr>
            <a:cxnSpLocks/>
          </p:cNvCxnSpPr>
          <p:nvPr/>
        </p:nvCxnSpPr>
        <p:spPr>
          <a:xfrm flipV="1">
            <a:off x="2230365" y="3648075"/>
            <a:ext cx="818423" cy="59553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3A3D11E-05DA-4B80-986D-D931E2AB86B8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923914" y="3471330"/>
            <a:ext cx="1239900" cy="720735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A628AF3-2F83-46EC-A9F6-8EC4D25ED6AD}"/>
              </a:ext>
            </a:extLst>
          </p:cNvPr>
          <p:cNvCxnSpPr>
            <a:cxnSpLocks/>
            <a:stCxn id="8" idx="7"/>
          </p:cNvCxnSpPr>
          <p:nvPr/>
        </p:nvCxnSpPr>
        <p:spPr>
          <a:xfrm flipV="1">
            <a:off x="7490647" y="3648075"/>
            <a:ext cx="521017" cy="5439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3" name="Slide Zoom 42">
                <a:extLst>
                  <a:ext uri="{FF2B5EF4-FFF2-40B4-BE49-F238E27FC236}">
                    <a16:creationId xmlns:a16="http://schemas.microsoft.com/office/drawing/2014/main" id="{C5182027-8848-4EEC-98F1-F734C005B56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86714639"/>
                  </p:ext>
                </p:extLst>
              </p:nvPr>
            </p:nvGraphicFramePr>
            <p:xfrm>
              <a:off x="-58246" y="3880723"/>
              <a:ext cx="3083317" cy="2761220"/>
            </p:xfrm>
            <a:graphic>
              <a:graphicData uri="http://schemas.microsoft.com/office/powerpoint/2016/slidezoom">
                <pslz:sldZm>
                  <pslz:sldZmObj sldId="258" cId="3387986384">
                    <pslz:zmPr id="{EE1A4539-9C59-41C7-A63F-7D943534A05A}" imageType="cover" transitionDur="1000" showBg="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83317" cy="276122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3" name="Slide Zoom 4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C5182027-8848-4EEC-98F1-F734C005B5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58246" y="3880723"/>
                <a:ext cx="3083317" cy="276122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A5B36A0-6E13-4A12-BC88-56CF0E411739}"/>
              </a:ext>
            </a:extLst>
          </p:cNvPr>
          <p:cNvSpPr txBox="1"/>
          <p:nvPr/>
        </p:nvSpPr>
        <p:spPr>
          <a:xfrm>
            <a:off x="2840230" y="4283541"/>
            <a:ext cx="21526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egoe UI Historic" panose="020B0502040204020203" pitchFamily="34" charset="0"/>
              </a:rPr>
              <a:t>Functions</a:t>
            </a:r>
            <a:endParaRPr lang="en-US" sz="12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604C8041-36AE-446D-ACF3-059E286B70C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05098775"/>
                  </p:ext>
                </p:extLst>
              </p:nvPr>
            </p:nvGraphicFramePr>
            <p:xfrm>
              <a:off x="2723872" y="1815134"/>
              <a:ext cx="2457728" cy="2454960"/>
            </p:xfrm>
            <a:graphic>
              <a:graphicData uri="http://schemas.microsoft.com/office/powerpoint/2016/slidezoom">
                <pslz:sldZm>
                  <pslz:sldZmObj sldId="259" cId="1612801581">
                    <pslz:zmPr id="{9549308C-1D3A-4725-9EAE-70C28880105B}" returnToParent="0" imageType="cover" transitionDur="1000">
                      <p166:blipFill xmlns:p166="http://schemas.microsoft.com/office/powerpoint/2016/6/main"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57728" cy="245496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Slide Zoom 10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604C8041-36AE-446D-ACF3-059E286B70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3872" y="1815134"/>
                <a:ext cx="2457728" cy="245496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6EABDC61-78B4-4E41-A477-59F825FA8D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635" y="4283541"/>
            <a:ext cx="1524003" cy="1524003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81E632B8-E3A3-4E8C-B09B-7652ACBF6C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64695829"/>
                  </p:ext>
                </p:extLst>
              </p:nvPr>
            </p:nvGraphicFramePr>
            <p:xfrm>
              <a:off x="5969981" y="3998231"/>
              <a:ext cx="1714500" cy="1714500"/>
            </p:xfrm>
            <a:graphic>
              <a:graphicData uri="http://schemas.microsoft.com/office/powerpoint/2016/slidezoom">
                <pslz:sldZm>
                  <pslz:sldZmObj sldId="273" cId="3848531338">
                    <pslz:zmPr id="{6B872B05-CE94-4AF5-98D6-9F343043DC7A}" returnToParent="0" imageType="cover" transitionDur="1000">
                      <p166:blipFill xmlns:p166="http://schemas.microsoft.com/office/powerpoint/2016/6/main"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Slide Zoom 3">
                <a:extLst>
                  <a:ext uri="{FF2B5EF4-FFF2-40B4-BE49-F238E27FC236}">
                    <a16:creationId xmlns:a16="http://schemas.microsoft.com/office/drawing/2014/main" id="{81E632B8-E3A3-4E8C-B09B-7652ACBF6C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69981" y="3998231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6B6544C7-C722-4E56-9235-27F4518ECD3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01002015"/>
                  </p:ext>
                </p:extLst>
              </p:nvPr>
            </p:nvGraphicFramePr>
            <p:xfrm>
              <a:off x="7951860" y="1893094"/>
              <a:ext cx="1714500" cy="1714500"/>
            </p:xfrm>
            <a:graphic>
              <a:graphicData uri="http://schemas.microsoft.com/office/powerpoint/2016/slidezoom">
                <pslz:sldZm>
                  <pslz:sldZmObj sldId="276" cId="665324560">
                    <pslz:zmPr id="{CD63EC98-3E0F-445F-B8EF-1F4B07B10CE0}" returnToParent="0" imageType="cover" transitionDur="1000">
                      <p166:blipFill xmlns:p166="http://schemas.microsoft.com/office/powerpoint/2016/6/main"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extLst>
                  <a:ext uri="{FF2B5EF4-FFF2-40B4-BE49-F238E27FC236}">
                    <a16:creationId xmlns:a16="http://schemas.microsoft.com/office/drawing/2014/main" id="{6B6544C7-C722-4E56-9235-27F4518ECD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51860" y="1893094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8F5AAC64-790F-4248-AFFE-E9132E9D8FE2}"/>
              </a:ext>
            </a:extLst>
          </p:cNvPr>
          <p:cNvSpPr txBox="1"/>
          <p:nvPr/>
        </p:nvSpPr>
        <p:spPr>
          <a:xfrm>
            <a:off x="5969981" y="5753212"/>
            <a:ext cx="1981879" cy="6783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Тоглоом</a:t>
            </a:r>
            <a:endParaRPr lang="en-US" sz="4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E5FF42-3104-4FCB-B098-689F97A337ED}"/>
              </a:ext>
            </a:extLst>
          </p:cNvPr>
          <p:cNvSpPr txBox="1"/>
          <p:nvPr/>
        </p:nvSpPr>
        <p:spPr>
          <a:xfrm>
            <a:off x="8069910" y="4113646"/>
            <a:ext cx="21022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mn-MN" sz="36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Бодлого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62571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3FD8C4-212C-4B02-80A1-265197AFAD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5" r="-5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EF8E18-88DB-4A0D-A869-C86FF50C6A1D}"/>
              </a:ext>
            </a:extLst>
          </p:cNvPr>
          <p:cNvSpPr txBox="1"/>
          <p:nvPr/>
        </p:nvSpPr>
        <p:spPr>
          <a:xfrm>
            <a:off x="869576" y="813797"/>
            <a:ext cx="6096000" cy="261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Бидний бэлтгэсэн программын тухай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4572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Бид Javascript ашиглаж Flash </a:t>
            </a:r>
            <a:r>
              <a:rPr lang="mn-M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гэх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тоглоомыг хийсэн ба уг тоглоом нь</a:t>
            </a:r>
            <a:r>
              <a:rPr lang="mn-M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н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эгэн өдөр дэлхийд аюул учирч Flash-</a:t>
            </a:r>
            <a:r>
              <a:rPr lang="mn-M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найзууд нь дууд</a:t>
            </a:r>
            <a:r>
              <a:rPr lang="mn-M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ан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тэрээр дэлхийг зорих болно. Түүний дэлхийд хүрэх зам хялбар байхгүй ба түүнд учирах саадыг давах болсон тухай </a:t>
            </a:r>
            <a:r>
              <a:rPr lang="mn-M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гурван үет тоглоом 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юм.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B46B4E-15B2-4372-BCA6-F5A85E7C120B}"/>
              </a:ext>
            </a:extLst>
          </p:cNvPr>
          <p:cNvSpPr txBox="1"/>
          <p:nvPr/>
        </p:nvSpPr>
        <p:spPr>
          <a:xfrm>
            <a:off x="5782236" y="3131988"/>
            <a:ext cx="6167718" cy="13410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Программын зорилго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mn-M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Бүтээлч сэтгэлгээгээ ашиглан программ хийж, цагийг үр бүтээлтэй ашиглан хөгжилтэй өнгрүүлэх.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3E34D7-03D8-4604-A548-599F09F7F39C}"/>
              </a:ext>
            </a:extLst>
          </p:cNvPr>
          <p:cNvSpPr txBox="1"/>
          <p:nvPr/>
        </p:nvSpPr>
        <p:spPr>
          <a:xfrm>
            <a:off x="627528" y="4472996"/>
            <a:ext cx="6167718" cy="16595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Программын хамрах хүрээ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mn-M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Тоглоом сонирхогч хэн бүхэнд болон программчлалын үндэс хичээлээр суралцагчдад зориулагдсан болно.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Slide Zoom 9">
                <a:extLst>
                  <a:ext uri="{FF2B5EF4-FFF2-40B4-BE49-F238E27FC236}">
                    <a16:creationId xmlns:a16="http://schemas.microsoft.com/office/drawing/2014/main" id="{AC34C200-C0E3-4F91-A78F-A32C24B692B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65911965"/>
                  </p:ext>
                </p:extLst>
              </p:nvPr>
            </p:nvGraphicFramePr>
            <p:xfrm>
              <a:off x="7571302" y="1047750"/>
              <a:ext cx="1540711" cy="1714500"/>
            </p:xfrm>
            <a:graphic>
              <a:graphicData uri="http://schemas.microsoft.com/office/powerpoint/2016/slidezoom">
                <pslz:sldZm>
                  <pslz:sldZmObj sldId="279" cId="1454695222">
                    <pslz:zmPr id="{654EFD53-764A-49EA-857F-ABE222EC4243}" returnToParent="0" imageType="cover" transitionDur="100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540711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Slide Zoom 9">
                <a:extLst>
                  <a:ext uri="{FF2B5EF4-FFF2-40B4-BE49-F238E27FC236}">
                    <a16:creationId xmlns:a16="http://schemas.microsoft.com/office/drawing/2014/main" id="{AC34C200-C0E3-4F91-A78F-A32C24B692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71302" y="1047750"/>
                <a:ext cx="1540711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8531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E9452E-A7F5-4448-9ADA-F0B9A081EA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40D0CB-E55C-4E66-8FD8-BF820BD89B41}"/>
              </a:ext>
            </a:extLst>
          </p:cNvPr>
          <p:cNvSpPr txBox="1"/>
          <p:nvPr/>
        </p:nvSpPr>
        <p:spPr>
          <a:xfrm>
            <a:off x="2327751" y="495835"/>
            <a:ext cx="9054352" cy="510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noProof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checkLeftPosition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{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1" noProof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check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1" noProof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1" noProof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images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1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querySelectorAll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'img[id^="image"]'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images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1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noProof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1" noProof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rightPosition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1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getBoundingClientRect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1" noProof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(!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rightPosition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innerWidth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1" noProof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}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1" noProof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rightPosition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b="1" noProof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!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remind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failed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1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"visible"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remind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1" noProof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}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1" noProof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rightPosition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1" noProof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rightPosition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innerWidth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remind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1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remind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1" noProof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}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});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en-US" b="1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  <a:endParaRPr lang="en-US" b="1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B7BA9F7-C3B3-4CF3-A0C4-597C91669ADC}"/>
              </a:ext>
            </a:extLst>
          </p:cNvPr>
          <p:cNvSpPr/>
          <p:nvPr/>
        </p:nvSpPr>
        <p:spPr>
          <a:xfrm rot="11248477">
            <a:off x="2800743" y="1634148"/>
            <a:ext cx="1043272" cy="294317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121C30-667D-4DBE-90C1-BD80121D3F7B}"/>
              </a:ext>
            </a:extLst>
          </p:cNvPr>
          <p:cNvSpPr txBox="1"/>
          <p:nvPr/>
        </p:nvSpPr>
        <p:spPr>
          <a:xfrm>
            <a:off x="809897" y="156754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08856042-90BE-4896-A12F-B56E248B7BE3}"/>
              </a:ext>
            </a:extLst>
          </p:cNvPr>
          <p:cNvSpPr>
            <a:spLocks noChangeArrowheads="1"/>
          </p:cNvSpPr>
          <p:nvPr/>
        </p:nvSpPr>
        <p:spPr bwMode="auto">
          <a:xfrm rot="993593">
            <a:off x="183678" y="856657"/>
            <a:ext cx="2668349" cy="93744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0" tIns="-15870" rIns="0" bIns="-1587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mn-MN" altLang="en-US" sz="21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Элементийн хэмжээ болон түүний харагдах хэсэг</a:t>
            </a:r>
            <a:endParaRPr kumimoji="0" lang="mn-MN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BC3BE9F-1360-439E-BEDB-9AB712DFEAF6}"/>
              </a:ext>
            </a:extLst>
          </p:cNvPr>
          <p:cNvSpPr/>
          <p:nvPr/>
        </p:nvSpPr>
        <p:spPr>
          <a:xfrm rot="3131110">
            <a:off x="9137056" y="2293854"/>
            <a:ext cx="526784" cy="347077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B94A883-2759-49AB-A3AA-8DA86B43B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8511" y="2753747"/>
            <a:ext cx="2386173" cy="5219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0" tIns="-15870" rIns="0" bIns="-1587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mn-M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Дэлгэцийн харагдах хэсгийн өргөн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7D1CAD60-E163-4EB8-9787-D50C2DC68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4617" y="5024815"/>
            <a:ext cx="4158723" cy="107594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0" tIns="-15870" rIns="0" bIns="-1587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mn-M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Солир </a:t>
            </a:r>
            <a:r>
              <a:rPr lang="mn-M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нь дэлгэцийн баруунаас зүүн тийш чиглэлтэй явах бөгөөд дэлгэцийн өргөнөөс хэтэрвэл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FAILED </a:t>
            </a:r>
            <a:r>
              <a:rPr lang="mn-M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самбарыг харуулна.</a:t>
            </a:r>
            <a:endParaRPr kumimoji="0" lang="mn-M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FC1D44-57F0-4F22-9454-B799EF4879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2341">
            <a:off x="7728850" y="5036661"/>
            <a:ext cx="2165874" cy="21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068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AE5D3A-C6D3-4363-B62F-1C200C4BF3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D02DE0E-FD3C-4BA9-B6AF-806FE31242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CC1F0F-BBA3-4CDD-9EE7-321CC686CA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6306" y="2559278"/>
            <a:ext cx="3827929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0C14E3-862F-48C1-8B67-2F82378E2070}"/>
              </a:ext>
            </a:extLst>
          </p:cNvPr>
          <p:cNvSpPr txBox="1"/>
          <p:nvPr/>
        </p:nvSpPr>
        <p:spPr>
          <a:xfrm>
            <a:off x="3125705" y="1672441"/>
            <a:ext cx="616771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mn-MN" b="1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===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"ArrowLeft"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(index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index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--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mn-MN" b="1" dirty="0">
                <a:solidFill>
                  <a:srgbClr val="F8F8F2"/>
                </a:solidFill>
                <a:latin typeface="Consolas" panose="020B0609020204030204" pitchFamily="49" charset="0"/>
              </a:rPr>
              <a:t>  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    index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images.length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mm.src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images[index];</a:t>
            </a:r>
          </a:p>
          <a:p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mm.</a:t>
            </a:r>
            <a:r>
              <a:rPr lang="mn-MN" b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.left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(mm.</a:t>
            </a:r>
            <a:r>
              <a:rPr lang="mn-MN" b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.left)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70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'px'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mn-MN" b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(mm.</a:t>
            </a:r>
            <a:r>
              <a:rPr lang="mn-MN" b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.left)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mm.</a:t>
            </a:r>
            <a:r>
              <a:rPr lang="mn-MN" b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clientWidth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window.innerWidth) {</a:t>
            </a:r>
          </a:p>
          <a:p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mn-MN" b="1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win</a:t>
            </a:r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    }</a:t>
            </a:r>
          </a:p>
          <a:p>
            <a:r>
              <a:rPr lang="mn-MN" b="1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8" name="Slide Zoom 7">
                <a:extLst>
                  <a:ext uri="{FF2B5EF4-FFF2-40B4-BE49-F238E27FC236}">
                    <a16:creationId xmlns:a16="http://schemas.microsoft.com/office/drawing/2014/main" id="{BCFF2649-989D-4FC8-AF1C-A46FE359AA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3133500"/>
                  </p:ext>
                </p:extLst>
              </p:nvPr>
            </p:nvGraphicFramePr>
            <p:xfrm>
              <a:off x="9655597" y="2051797"/>
              <a:ext cx="1540711" cy="1714500"/>
            </p:xfrm>
            <a:graphic>
              <a:graphicData uri="http://schemas.microsoft.com/office/powerpoint/2016/slidezoom">
                <pslz:sldZm>
                  <pslz:sldZmObj sldId="271" cId="4198774863">
                    <pslz:zmPr id="{065A6CB0-D6FF-4007-B656-5E93B0E8CB8E}" returnToParent="0" imageType="cover" transitionDur="100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540711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8" name="Slide Zoom 7">
                <a:extLst>
                  <a:ext uri="{FF2B5EF4-FFF2-40B4-BE49-F238E27FC236}">
                    <a16:creationId xmlns:a16="http://schemas.microsoft.com/office/drawing/2014/main" id="{BCFF2649-989D-4FC8-AF1C-A46FE359AA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55597" y="2051797"/>
                <a:ext cx="1540711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5" name="Arrow: Right 4">
            <a:extLst>
              <a:ext uri="{FF2B5EF4-FFF2-40B4-BE49-F238E27FC236}">
                <a16:creationId xmlns:a16="http://schemas.microsoft.com/office/drawing/2014/main" id="{6ECF43C8-FEA4-4DF0-91EC-1672681886AA}"/>
              </a:ext>
            </a:extLst>
          </p:cNvPr>
          <p:cNvSpPr/>
          <p:nvPr/>
        </p:nvSpPr>
        <p:spPr>
          <a:xfrm rot="18270844">
            <a:off x="6179776" y="1179406"/>
            <a:ext cx="931114" cy="3292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62EAC2-2F6E-4219-878D-AAEBA5FBDD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2023685">
            <a:off x="6796456" y="194222"/>
            <a:ext cx="761745" cy="761745"/>
          </a:xfrm>
          <a:prstGeom prst="rect">
            <a:avLst/>
          </a:prstGeom>
        </p:spPr>
      </p:pic>
      <p:sp>
        <p:nvSpPr>
          <p:cNvPr id="10" name="Left Brace 9">
            <a:extLst>
              <a:ext uri="{FF2B5EF4-FFF2-40B4-BE49-F238E27FC236}">
                <a16:creationId xmlns:a16="http://schemas.microsoft.com/office/drawing/2014/main" id="{58BC65DE-EAE0-40F1-9456-A2F0FAC1DE93}"/>
              </a:ext>
            </a:extLst>
          </p:cNvPr>
          <p:cNvSpPr/>
          <p:nvPr/>
        </p:nvSpPr>
        <p:spPr>
          <a:xfrm rot="654525">
            <a:off x="2819611" y="2016423"/>
            <a:ext cx="503657" cy="1578202"/>
          </a:xfrm>
          <a:prstGeom prst="leftBrace">
            <a:avLst>
              <a:gd name="adj1" fmla="val 8333"/>
              <a:gd name="adj2" fmla="val 22545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BE68F9-25D8-4DFA-BB66-B6743D1BFD4B}"/>
              </a:ext>
            </a:extLst>
          </p:cNvPr>
          <p:cNvSpPr txBox="1"/>
          <p:nvPr/>
        </p:nvSpPr>
        <p:spPr>
          <a:xfrm rot="1384385">
            <a:off x="759480" y="1198831"/>
            <a:ext cx="2363610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mn-MN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Товч дарагдах үед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FLASH-</a:t>
            </a:r>
            <a:r>
              <a:rPr lang="mn-MN" dirty="0">
                <a:latin typeface="Times New Roman" panose="02020603050405020304" pitchFamily="18" charset="0"/>
                <a:cs typeface="Times New Roman" panose="02020603050405020304" pitchFamily="18" charset="0"/>
              </a:rPr>
              <a:t>ын зургууд 1 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mn-MN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ээр солигдон нисэж буй мэх харагдах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C790FF-2BC6-49B8-928C-C3B4C2C0F792}"/>
              </a:ext>
            </a:extLst>
          </p:cNvPr>
          <p:cNvSpPr txBox="1"/>
          <p:nvPr/>
        </p:nvSpPr>
        <p:spPr>
          <a:xfrm>
            <a:off x="5573661" y="5259542"/>
            <a:ext cx="3446034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  <a:r>
              <a:rPr lang="mn-M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нь саадыг амжилттай даван цааш явж дэлгэцээс гарахад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WIN()-</a:t>
            </a:r>
            <a:r>
              <a:rPr lang="mn-MN" dirty="0">
                <a:latin typeface="Times New Roman" panose="02020603050405020304" pitchFamily="18" charset="0"/>
                <a:cs typeface="Times New Roman" panose="02020603050405020304" pitchFamily="18" charset="0"/>
              </a:rPr>
              <a:t>ыг дуудан, самбарыг харуулна.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5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EFC08D-1D13-47DC-A319-19BC51112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AB76D39-2F01-4305-B798-DFBFFA46EE4E}"/>
              </a:ext>
            </a:extLst>
          </p:cNvPr>
          <p:cNvSpPr>
            <a:spLocks/>
          </p:cNvSpPr>
          <p:nvPr/>
        </p:nvSpPr>
        <p:spPr>
          <a:xfrm>
            <a:off x="1982630" y="1565881"/>
            <a:ext cx="4200525" cy="4200525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  <a:effectLst>
            <a:outerShdw blurRad="139700" dir="420000" sx="1000" sy="1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6E0F70-92BD-4393-9F58-5B7552178536}"/>
              </a:ext>
            </a:extLst>
          </p:cNvPr>
          <p:cNvSpPr txBox="1"/>
          <p:nvPr/>
        </p:nvSpPr>
        <p:spPr>
          <a:xfrm>
            <a:off x="2985286" y="2006688"/>
            <a:ext cx="21366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egoe UI Historic" panose="020B0502040204020203" pitchFamily="34" charset="0"/>
              </a:rPr>
              <a:t>Function</a:t>
            </a:r>
            <a:endParaRPr lang="en-US" sz="2800" b="1" dirty="0">
              <a:solidFill>
                <a:schemeClr val="bg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767059-0AEA-44B6-962C-D1008DA58923}"/>
              </a:ext>
            </a:extLst>
          </p:cNvPr>
          <p:cNvCxnSpPr>
            <a:cxnSpLocks/>
          </p:cNvCxnSpPr>
          <p:nvPr/>
        </p:nvCxnSpPr>
        <p:spPr>
          <a:xfrm flipV="1">
            <a:off x="5773941" y="1714894"/>
            <a:ext cx="982832" cy="712583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058720-705D-4A8D-8668-261EDB0F0B54}"/>
              </a:ext>
            </a:extLst>
          </p:cNvPr>
          <p:cNvCxnSpPr>
            <a:cxnSpLocks/>
          </p:cNvCxnSpPr>
          <p:nvPr/>
        </p:nvCxnSpPr>
        <p:spPr>
          <a:xfrm>
            <a:off x="6164433" y="3385213"/>
            <a:ext cx="1379367" cy="0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3F9C4D-2941-4B0D-807D-EC1A9EFDD2CC}"/>
              </a:ext>
            </a:extLst>
          </p:cNvPr>
          <p:cNvCxnSpPr>
            <a:cxnSpLocks/>
          </p:cNvCxnSpPr>
          <p:nvPr/>
        </p:nvCxnSpPr>
        <p:spPr>
          <a:xfrm>
            <a:off x="6077381" y="4310981"/>
            <a:ext cx="992527" cy="518252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BD96D76D-D84E-467B-B08E-57D498994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521" y="2710092"/>
            <a:ext cx="2226232" cy="2226232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4" name="Slide Zoom 23">
                <a:extLst>
                  <a:ext uri="{FF2B5EF4-FFF2-40B4-BE49-F238E27FC236}">
                    <a16:creationId xmlns:a16="http://schemas.microsoft.com/office/drawing/2014/main" id="{84E9D59B-7D7A-49FA-B364-0DB8D8B8971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140966" y="415208"/>
              <a:ext cx="1714500" cy="1714500"/>
            </p:xfrm>
            <a:graphic>
              <a:graphicData uri="http://schemas.microsoft.com/office/powerpoint/2016/slidezoom">
                <pslz:sldZm>
                  <pslz:sldZmObj sldId="260" cId="3152068337">
                    <pslz:zmPr id="{033E50FE-FF7F-40BD-AD6B-72E89F8B6F0F}" returnToParent="0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4" name="Slide Zoom 23">
                <a:extLst>
                  <a:ext uri="{FF2B5EF4-FFF2-40B4-BE49-F238E27FC236}">
                    <a16:creationId xmlns:a16="http://schemas.microsoft.com/office/drawing/2014/main" id="{84E9D59B-7D7A-49FA-B364-0DB8D8B897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40966" y="415208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9" name="Slide Zoom 28">
                <a:extLst>
                  <a:ext uri="{FF2B5EF4-FFF2-40B4-BE49-F238E27FC236}">
                    <a16:creationId xmlns:a16="http://schemas.microsoft.com/office/drawing/2014/main" id="{80A79E63-1BAE-488E-ABBB-FC830EBF168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148814" y="2376261"/>
              <a:ext cx="1714500" cy="1714500"/>
            </p:xfrm>
            <a:graphic>
              <a:graphicData uri="http://schemas.microsoft.com/office/powerpoint/2016/slidezoom">
                <pslz:sldZm>
                  <pslz:sldZmObj sldId="262" cId="1041181066">
                    <pslz:zmPr id="{FC9E6F67-5DD3-4C41-BC8B-5641258B08D5}" returnToParent="0" imageType="cover" transitionDur="1000">
                      <p166:blipFill xmlns:p166="http://schemas.microsoft.com/office/powerpoint/2016/6/main"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9" name="Slide Zoom 28">
                <a:extLst>
                  <a:ext uri="{FF2B5EF4-FFF2-40B4-BE49-F238E27FC236}">
                    <a16:creationId xmlns:a16="http://schemas.microsoft.com/office/drawing/2014/main" id="{80A79E63-1BAE-488E-ABBB-FC830EBF16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48814" y="2376261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148E7A7E-6595-417B-99AB-7AD1CEDA3F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05432875"/>
                  </p:ext>
                </p:extLst>
              </p:nvPr>
            </p:nvGraphicFramePr>
            <p:xfrm>
              <a:off x="7543800" y="4505969"/>
              <a:ext cx="1714500" cy="1714500"/>
            </p:xfrm>
            <a:graphic>
              <a:graphicData uri="http://schemas.microsoft.com/office/powerpoint/2016/slidezoom">
                <pslz:sldZm>
                  <pslz:sldZmObj sldId="268" cId="2030241686">
                    <pslz:zmPr id="{CB6203BC-E8CC-44CD-B20E-4EB24C7F7B9A}" returnToParent="0" imageType="cover" transitionDur="1000">
                      <p166:blipFill xmlns:p166="http://schemas.microsoft.com/office/powerpoint/2016/6/main"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extLst>
                  <a:ext uri="{FF2B5EF4-FFF2-40B4-BE49-F238E27FC236}">
                    <a16:creationId xmlns:a16="http://schemas.microsoft.com/office/drawing/2014/main" id="{148E7A7E-6595-417B-99AB-7AD1CEDA3F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43800" y="4505969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8774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95C2C8-C193-4695-84F8-E4AF4A683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24131F-F58F-4BBE-9F0F-6936BE95B5A1}"/>
              </a:ext>
            </a:extLst>
          </p:cNvPr>
          <p:cNvSpPr txBox="1"/>
          <p:nvPr/>
        </p:nvSpPr>
        <p:spPr>
          <a:xfrm>
            <a:off x="5735106" y="229312"/>
            <a:ext cx="609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mn-MN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gameOver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{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fish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animationPlayState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"paused"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fish2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animationPlayState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"paused"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fish3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animationPlayState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"paused"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fish4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animationPlayState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"paused"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fish5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animationPlayState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"paused"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fish6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animationPlayState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"paused"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fish7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animationPlayState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"paused"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mm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"image/boom.png"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mn-MN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setTimeout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mn-MN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{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failed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"100%"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}, </a:t>
            </a:r>
            <a:r>
              <a:rPr lang="mn-MN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CFBC6C-16AD-4139-8B8C-8E2819FD3929}"/>
              </a:ext>
            </a:extLst>
          </p:cNvPr>
          <p:cNvSpPr txBox="1"/>
          <p:nvPr/>
        </p:nvSpPr>
        <p:spPr>
          <a:xfrm>
            <a:off x="7068434" y="4124322"/>
            <a:ext cx="399540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mn-M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animationPlayState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=“paused”</a:t>
            </a:r>
            <a:r>
              <a:rPr lang="mn-M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нь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mn-M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дээрх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KEYFRAME</a:t>
            </a:r>
            <a:r>
              <a:rPr lang="mn-M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query-</a:t>
            </a:r>
            <a:r>
              <a:rPr lang="mn-MN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 зогсоож байна.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(FLASH</a:t>
            </a:r>
            <a:r>
              <a:rPr lang="mn-M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сааданд бүдэрсэн үед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D51F38-2002-4D59-A30A-A18813CCB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7894"/>
            <a:ext cx="5630091" cy="332307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64D27782-664E-416C-88FE-470A6897FD33}"/>
              </a:ext>
            </a:extLst>
          </p:cNvPr>
          <p:cNvSpPr/>
          <p:nvPr/>
        </p:nvSpPr>
        <p:spPr>
          <a:xfrm rot="2035268">
            <a:off x="4643689" y="3459567"/>
            <a:ext cx="2508068" cy="4662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81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95C2C8-C193-4695-84F8-E4AF4A683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338FF4-24C2-4599-8861-07CE2C38E5C2}"/>
              </a:ext>
            </a:extLst>
          </p:cNvPr>
          <p:cNvSpPr txBox="1"/>
          <p:nvPr/>
        </p:nvSpPr>
        <p:spPr>
          <a:xfrm>
            <a:off x="3047172" y="1458053"/>
            <a:ext cx="609765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mn-MN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mn-MN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checkBossPosition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{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mn-MN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boss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getElementById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"boss"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mn-MN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finish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mn-MN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boss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offsetTop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mn-MN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350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mn-MN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mn-MN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mn-MN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boss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mn-M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offsetTop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mn-MN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mn-MN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go2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mn-MN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6572962E-01CB-476F-A044-80A076457B8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97810778"/>
                  </p:ext>
                </p:extLst>
              </p:nvPr>
            </p:nvGraphicFramePr>
            <p:xfrm>
              <a:off x="9551521" y="1909108"/>
              <a:ext cx="1587500" cy="1587500"/>
            </p:xfrm>
            <a:graphic>
              <a:graphicData uri="http://schemas.microsoft.com/office/powerpoint/2016/slidezoom">
                <pslz:sldZm>
                  <pslz:sldZmObj sldId="272" cId="1321412063">
                    <pslz:zmPr id="{2992355A-9CAC-4F8B-AF25-4D688AAE4C75}" returnToParent="0" imageType="cover" transitionDur="100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587500" cy="1587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extLst>
                  <a:ext uri="{FF2B5EF4-FFF2-40B4-BE49-F238E27FC236}">
                    <a16:creationId xmlns:a16="http://schemas.microsoft.com/office/drawing/2014/main" id="{6572962E-01CB-476F-A044-80A076457B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51521" y="1909108"/>
                <a:ext cx="1587500" cy="1587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33D4C98C-8930-4808-AAD1-BBE6F7ABF4AE}"/>
              </a:ext>
            </a:extLst>
          </p:cNvPr>
          <p:cNvSpPr txBox="1"/>
          <p:nvPr/>
        </p:nvSpPr>
        <p:spPr>
          <a:xfrm>
            <a:off x="1360413" y="1909108"/>
            <a:ext cx="1686759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mn-MN" dirty="0"/>
              <a:t>Боссын буудах нөхцөлийг харуулна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5BDDBC-16AF-4DB1-ADAC-D84140DE1B30}"/>
              </a:ext>
            </a:extLst>
          </p:cNvPr>
          <p:cNvSpPr txBox="1"/>
          <p:nvPr/>
        </p:nvSpPr>
        <p:spPr>
          <a:xfrm>
            <a:off x="3889897" y="5030615"/>
            <a:ext cx="525493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mn-MN" dirty="0"/>
              <a:t>Босс нь дээрээс доош хөдөлж байх үедээ 50, 350</a:t>
            </a:r>
            <a:r>
              <a:rPr lang="en-US" dirty="0"/>
              <a:t>px</a:t>
            </a:r>
            <a:r>
              <a:rPr lang="mn-MN" dirty="0"/>
              <a:t> дээр очих үед буудна.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6266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EFC08D-1D13-47DC-A319-19BC51112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AB76D39-2F01-4305-B798-DFBFFA46EE4E}"/>
              </a:ext>
            </a:extLst>
          </p:cNvPr>
          <p:cNvSpPr>
            <a:spLocks/>
          </p:cNvSpPr>
          <p:nvPr/>
        </p:nvSpPr>
        <p:spPr>
          <a:xfrm>
            <a:off x="1982630" y="1565881"/>
            <a:ext cx="4200525" cy="4200525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  <a:effectLst>
            <a:outerShdw blurRad="139700" dir="420000" sx="1000" sy="1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6E0F70-92BD-4393-9F58-5B7552178536}"/>
              </a:ext>
            </a:extLst>
          </p:cNvPr>
          <p:cNvSpPr txBox="1"/>
          <p:nvPr/>
        </p:nvSpPr>
        <p:spPr>
          <a:xfrm>
            <a:off x="2985286" y="2006688"/>
            <a:ext cx="21366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egoe UI Historic" panose="020B0502040204020203" pitchFamily="34" charset="0"/>
              </a:rPr>
              <a:t>Function</a:t>
            </a:r>
            <a:endParaRPr lang="en-US" sz="2800" b="1" dirty="0">
              <a:solidFill>
                <a:schemeClr val="bg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767059-0AEA-44B6-962C-D1008DA58923}"/>
              </a:ext>
            </a:extLst>
          </p:cNvPr>
          <p:cNvCxnSpPr>
            <a:cxnSpLocks/>
          </p:cNvCxnSpPr>
          <p:nvPr/>
        </p:nvCxnSpPr>
        <p:spPr>
          <a:xfrm flipV="1">
            <a:off x="5773941" y="1714894"/>
            <a:ext cx="982832" cy="712583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058720-705D-4A8D-8668-261EDB0F0B54}"/>
              </a:ext>
            </a:extLst>
          </p:cNvPr>
          <p:cNvCxnSpPr>
            <a:cxnSpLocks/>
          </p:cNvCxnSpPr>
          <p:nvPr/>
        </p:nvCxnSpPr>
        <p:spPr>
          <a:xfrm>
            <a:off x="6164433" y="3385213"/>
            <a:ext cx="1379367" cy="0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3F9C4D-2941-4B0D-807D-EC1A9EFDD2CC}"/>
              </a:ext>
            </a:extLst>
          </p:cNvPr>
          <p:cNvCxnSpPr>
            <a:cxnSpLocks/>
          </p:cNvCxnSpPr>
          <p:nvPr/>
        </p:nvCxnSpPr>
        <p:spPr>
          <a:xfrm>
            <a:off x="6077381" y="4310981"/>
            <a:ext cx="992527" cy="518252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BD96D76D-D84E-467B-B08E-57D498994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521" y="2710092"/>
            <a:ext cx="2226232" cy="2226232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4" name="Slide Zoom 23">
                <a:extLst>
                  <a:ext uri="{FF2B5EF4-FFF2-40B4-BE49-F238E27FC236}">
                    <a16:creationId xmlns:a16="http://schemas.microsoft.com/office/drawing/2014/main" id="{84E9D59B-7D7A-49FA-B364-0DB8D8B8971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140966" y="415208"/>
              <a:ext cx="1714500" cy="1714500"/>
            </p:xfrm>
            <a:graphic>
              <a:graphicData uri="http://schemas.microsoft.com/office/powerpoint/2016/slidezoom">
                <pslz:sldZm>
                  <pslz:sldZmObj sldId="260" cId="3152068337">
                    <pslz:zmPr id="{033E50FE-FF7F-40BD-AD6B-72E89F8B6F0F}" returnToParent="0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4" name="Slide Zoom 23">
                <a:extLst>
                  <a:ext uri="{FF2B5EF4-FFF2-40B4-BE49-F238E27FC236}">
                    <a16:creationId xmlns:a16="http://schemas.microsoft.com/office/drawing/2014/main" id="{84E9D59B-7D7A-49FA-B364-0DB8D8B897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40966" y="415208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9" name="Slide Zoom 28">
                <a:extLst>
                  <a:ext uri="{FF2B5EF4-FFF2-40B4-BE49-F238E27FC236}">
                    <a16:creationId xmlns:a16="http://schemas.microsoft.com/office/drawing/2014/main" id="{80A79E63-1BAE-488E-ABBB-FC830EBF168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148814" y="2376261"/>
              <a:ext cx="1714500" cy="1714500"/>
            </p:xfrm>
            <a:graphic>
              <a:graphicData uri="http://schemas.microsoft.com/office/powerpoint/2016/slidezoom">
                <pslz:sldZm>
                  <pslz:sldZmObj sldId="262" cId="1041181066">
                    <pslz:zmPr id="{FC9E6F67-5DD3-4C41-BC8B-5641258B08D5}" returnToParent="0" imageType="cover" transitionDur="1000">
                      <p166:blipFill xmlns:p166="http://schemas.microsoft.com/office/powerpoint/2016/6/main"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9" name="Slide Zoom 28">
                <a:extLst>
                  <a:ext uri="{FF2B5EF4-FFF2-40B4-BE49-F238E27FC236}">
                    <a16:creationId xmlns:a16="http://schemas.microsoft.com/office/drawing/2014/main" id="{80A79E63-1BAE-488E-ABBB-FC830EBF16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48814" y="2376261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CD3B2CEA-4511-4EFD-9C5D-91C3126659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2547393"/>
                  </p:ext>
                </p:extLst>
              </p:nvPr>
            </p:nvGraphicFramePr>
            <p:xfrm>
              <a:off x="7473077" y="4409527"/>
              <a:ext cx="1714500" cy="1714500"/>
            </p:xfrm>
            <a:graphic>
              <a:graphicData uri="http://schemas.microsoft.com/office/powerpoint/2016/slidezoom">
                <pslz:sldZm>
                  <pslz:sldZmObj sldId="268" cId="2030241686">
                    <pslz:zmPr id="{0DEACDB4-930B-4833-9153-E77CA533CF14}" returnToParent="0" imageType="cover" transitionDur="1000">
                      <p166:blipFill xmlns:p166="http://schemas.microsoft.com/office/powerpoint/2016/6/main"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extLst>
                  <a:ext uri="{FF2B5EF4-FFF2-40B4-BE49-F238E27FC236}">
                    <a16:creationId xmlns:a16="http://schemas.microsoft.com/office/drawing/2014/main" id="{CD3B2CEA-4511-4EFD-9C5D-91C3126659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73077" y="4409527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1412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95C2C8-C193-4695-84F8-E4AF4A683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4F5E69-CCAB-4625-94FC-3FDF968B6B2E}"/>
              </a:ext>
            </a:extLst>
          </p:cNvPr>
          <p:cNvSpPr txBox="1"/>
          <p:nvPr/>
        </p:nvSpPr>
        <p:spPr>
          <a:xfrm>
            <a:off x="3048000" y="952393"/>
            <a:ext cx="8274424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569CD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createBullet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</a:t>
            </a:r>
            <a:r>
              <a:rPr lang="en-US" sz="1800" dirty="0">
                <a:solidFill>
                  <a:srgbClr val="569CD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createElement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'div'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classList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"bullet"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bulletContainer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appendChild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</a:t>
            </a:r>
            <a:r>
              <a:rPr lang="en-US" sz="1800" dirty="0">
                <a:solidFill>
                  <a:srgbClr val="569CD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currentTop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80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parseInt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mm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style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top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sz="1800" dirty="0">
                <a:solidFill>
                  <a:srgbClr val="B5CEA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+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mm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clientHeight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en-US" sz="1800" dirty="0">
                <a:solidFill>
                  <a:srgbClr val="B5CEA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</a:t>
            </a:r>
            <a:r>
              <a:rPr lang="en-US" sz="1800" dirty="0">
                <a:solidFill>
                  <a:srgbClr val="569CD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currentLeft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80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parseInt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mm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style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left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|| </a:t>
            </a:r>
            <a:r>
              <a:rPr lang="en-US" sz="1800" dirty="0">
                <a:solidFill>
                  <a:srgbClr val="B5CEA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+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mm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clientWidth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en-US" sz="1800" dirty="0">
                <a:solidFill>
                  <a:srgbClr val="B5CEA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style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top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currentTop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180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'px'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style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left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currentLeft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180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'px'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style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opacity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80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"100%"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</a:t>
            </a:r>
            <a:r>
              <a:rPr lang="en-US" sz="1800" dirty="0">
                <a:solidFill>
                  <a:srgbClr val="569CD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bulletInterval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80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setInterval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moveBullet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>
                <a:solidFill>
                  <a:srgbClr val="B5CEA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</a:t>
            </a:r>
            <a:r>
              <a:rPr lang="en-US" sz="1800" dirty="0">
                <a:solidFill>
                  <a:srgbClr val="569CD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moveBullet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   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currentLeft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+= </a:t>
            </a:r>
            <a:r>
              <a:rPr lang="en-US" sz="1800" dirty="0">
                <a:solidFill>
                  <a:srgbClr val="B5CEA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   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style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left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currentLeft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180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'px'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    </a:t>
            </a:r>
            <a:r>
              <a:rPr lang="en-US" sz="1800" dirty="0">
                <a:solidFill>
                  <a:srgbClr val="C586C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currentLeft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&gt;=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window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innerWidth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        </a:t>
            </a:r>
            <a:r>
              <a:rPr lang="en-US" sz="180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clearInterval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bulletInterval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        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bulletContainer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removeChild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bullet</a:t>
            </a: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    }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    }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}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Slide Zoom 8">
                <a:extLst>
                  <a:ext uri="{FF2B5EF4-FFF2-40B4-BE49-F238E27FC236}">
                    <a16:creationId xmlns:a16="http://schemas.microsoft.com/office/drawing/2014/main" id="{1CF6355C-177D-411F-8020-FD24A9CF5D2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48443974"/>
                  </p:ext>
                </p:extLst>
              </p:nvPr>
            </p:nvGraphicFramePr>
            <p:xfrm>
              <a:off x="1043268" y="1038786"/>
              <a:ext cx="1714500" cy="1714500"/>
            </p:xfrm>
            <a:graphic>
              <a:graphicData uri="http://schemas.microsoft.com/office/powerpoint/2016/slidezoom">
                <pslz:sldZm>
                  <pslz:sldZmObj sldId="278" cId="1132578851">
                    <pslz:zmPr id="{1781393E-A4B6-41F8-ACD2-51D398E12BCF}" returnToParent="0" imageType="cover" transitionDur="100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Slide Zoom 8">
                <a:extLst>
                  <a:ext uri="{FF2B5EF4-FFF2-40B4-BE49-F238E27FC236}">
                    <a16:creationId xmlns:a16="http://schemas.microsoft.com/office/drawing/2014/main" id="{1CF6355C-177D-411F-8020-FD24A9CF5D2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3268" y="1038786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A212C506-F55F-4D44-B23F-07A2474F04DF}"/>
              </a:ext>
            </a:extLst>
          </p:cNvPr>
          <p:cNvSpPr txBox="1"/>
          <p:nvPr/>
        </p:nvSpPr>
        <p:spPr>
          <a:xfrm>
            <a:off x="5637320" y="299177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DC34C9-C6D4-4513-A5BD-E9F388EF17FB}"/>
              </a:ext>
            </a:extLst>
          </p:cNvPr>
          <p:cNvSpPr txBox="1"/>
          <p:nvPr/>
        </p:nvSpPr>
        <p:spPr>
          <a:xfrm>
            <a:off x="9791634" y="81107"/>
            <a:ext cx="2400366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mn-MN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Энэ код нь тоглоомын бууны сумыг үүсгэж, хөдөлгөх үйлдлийг хийдэг </a:t>
            </a:r>
            <a:r>
              <a:rPr lang="mn-MN" dirty="0">
                <a:solidFill>
                  <a:srgbClr val="050505"/>
                </a:solidFill>
                <a:latin typeface="Segoe UI Historic" panose="020B0502040204020203" pitchFamily="34" charset="0"/>
              </a:rPr>
              <a:t>функц</a:t>
            </a:r>
            <a:r>
              <a:rPr lang="mn-MN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ын тодорхойлолт юм. 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9C8271-3586-47E3-A167-2849711C211C}"/>
              </a:ext>
            </a:extLst>
          </p:cNvPr>
          <p:cNvSpPr txBox="1"/>
          <p:nvPr/>
        </p:nvSpPr>
        <p:spPr>
          <a:xfrm>
            <a:off x="9986258" y="4466384"/>
            <a:ext cx="2205742" cy="20621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mn-MN" sz="1600" b="0" i="0" dirty="0">
                <a:solidFill>
                  <a:srgbClr val="1C1E21"/>
                </a:solidFill>
                <a:effectLst/>
                <a:latin typeface="inherit"/>
              </a:rPr>
              <a:t>Энэ функц дуудагдах бүрт шинэ сум үүсгэж, түүнийг баруун тийш хөдөлгөөд, цонхны баруун захад хүрэхэд устгадаг. Ингэснээр олон бууны сум харвах боломжтой болно.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7BD05-B5AA-4DB0-A040-63FCE58DDF27}"/>
              </a:ext>
            </a:extLst>
          </p:cNvPr>
          <p:cNvSpPr txBox="1"/>
          <p:nvPr/>
        </p:nvSpPr>
        <p:spPr>
          <a:xfrm>
            <a:off x="291701" y="3532956"/>
            <a:ext cx="3348144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mn-MN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currentLeft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 </a:t>
            </a:r>
            <a:r>
              <a:rPr lang="mn-MN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утгыг 10-аар нэмэгдүүлж сумыг баруун тийш шилжүүлнэ. Хэрэв сум цонхны баруун захад хүрвэл clearInterval-ыг дуудаж сумыг хөдөлгөхөө зогсооно. Дараа нь сумын элементийг bulletContainer-аас устгана.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2416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7BF110-0549-4AFD-B34B-816E320AD1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5" r="-5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B85004AA-1ED6-41C0-832E-0A01452D3DA8}"/>
              </a:ext>
            </a:extLst>
          </p:cNvPr>
          <p:cNvSpPr/>
          <p:nvPr/>
        </p:nvSpPr>
        <p:spPr>
          <a:xfrm>
            <a:off x="5889018" y="3917269"/>
            <a:ext cx="1876425" cy="1876425"/>
          </a:xfrm>
          <a:prstGeom prst="ellipse">
            <a:avLst/>
          </a:prstGeom>
          <a:solidFill>
            <a:schemeClr val="accent1">
              <a:lumMod val="50000"/>
              <a:alpha val="70000"/>
            </a:schemeClr>
          </a:solidFill>
          <a:ln>
            <a:noFill/>
          </a:ln>
          <a:effectLst>
            <a:outerShdw blurRad="139700" dist="12700" dir="540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17A5F56-5156-4A43-AA85-C947EBD58C92}"/>
              </a:ext>
            </a:extLst>
          </p:cNvPr>
          <p:cNvSpPr/>
          <p:nvPr/>
        </p:nvSpPr>
        <p:spPr>
          <a:xfrm>
            <a:off x="7656585" y="1652700"/>
            <a:ext cx="2305050" cy="2305050"/>
          </a:xfrm>
          <a:prstGeom prst="ellipse">
            <a:avLst/>
          </a:prstGeom>
          <a:solidFill>
            <a:srgbClr val="851BB5">
              <a:alpha val="69804"/>
            </a:srgbClr>
          </a:solidFill>
          <a:ln>
            <a:noFill/>
          </a:ln>
          <a:effectLst>
            <a:outerShdw blurRad="139700" dist="12700" dir="540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88DD0FC-EB1C-41C3-845E-D3AF3D28A832}"/>
              </a:ext>
            </a:extLst>
          </p:cNvPr>
          <p:cNvCxnSpPr>
            <a:cxnSpLocks/>
          </p:cNvCxnSpPr>
          <p:nvPr/>
        </p:nvCxnSpPr>
        <p:spPr>
          <a:xfrm flipV="1">
            <a:off x="2230365" y="3648075"/>
            <a:ext cx="818423" cy="59553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3A3D11E-05DA-4B80-986D-D931E2AB86B8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923914" y="3471330"/>
            <a:ext cx="1239900" cy="720735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A628AF3-2F83-46EC-A9F6-8EC4D25ED6AD}"/>
              </a:ext>
            </a:extLst>
          </p:cNvPr>
          <p:cNvCxnSpPr>
            <a:cxnSpLocks/>
            <a:stCxn id="8" idx="7"/>
          </p:cNvCxnSpPr>
          <p:nvPr/>
        </p:nvCxnSpPr>
        <p:spPr>
          <a:xfrm flipV="1">
            <a:off x="7490647" y="3648075"/>
            <a:ext cx="521017" cy="5439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3" name="Slide Zoom 42">
                <a:extLst>
                  <a:ext uri="{FF2B5EF4-FFF2-40B4-BE49-F238E27FC236}">
                    <a16:creationId xmlns:a16="http://schemas.microsoft.com/office/drawing/2014/main" id="{C5182027-8848-4EEC-98F1-F734C005B56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58246" y="3880723"/>
              <a:ext cx="3083317" cy="2761220"/>
            </p:xfrm>
            <a:graphic>
              <a:graphicData uri="http://schemas.microsoft.com/office/powerpoint/2016/slidezoom">
                <pslz:sldZm>
                  <pslz:sldZmObj sldId="258" cId="3387986384">
                    <pslz:zmPr id="{EE1A4539-9C59-41C7-A63F-7D943534A05A}" imageType="cover" transitionDur="1000" showBg="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83317" cy="276122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3" name="Slide Zoom 42">
                <a:extLst>
                  <a:ext uri="{FF2B5EF4-FFF2-40B4-BE49-F238E27FC236}">
                    <a16:creationId xmlns:a16="http://schemas.microsoft.com/office/drawing/2014/main" id="{C5182027-8848-4EEC-98F1-F734C005B5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58246" y="3880723"/>
                <a:ext cx="3083317" cy="276122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A5B36A0-6E13-4A12-BC88-56CF0E411739}"/>
              </a:ext>
            </a:extLst>
          </p:cNvPr>
          <p:cNvSpPr txBox="1"/>
          <p:nvPr/>
        </p:nvSpPr>
        <p:spPr>
          <a:xfrm>
            <a:off x="2840230" y="4283541"/>
            <a:ext cx="21526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egoe UI Historic" panose="020B0502040204020203" pitchFamily="34" charset="0"/>
              </a:rPr>
              <a:t>Functions</a:t>
            </a:r>
            <a:endParaRPr lang="en-US" sz="12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604C8041-36AE-446D-ACF3-059E286B70C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723872" y="1815134"/>
              <a:ext cx="2457728" cy="2454960"/>
            </p:xfrm>
            <a:graphic>
              <a:graphicData uri="http://schemas.microsoft.com/office/powerpoint/2016/slidezoom">
                <pslz:sldZm>
                  <pslz:sldZmObj sldId="259" cId="1612801581">
                    <pslz:zmPr id="{9549308C-1D3A-4725-9EAE-70C28880105B}" returnToParent="0" imageType="cover" transitionDur="1000">
                      <p166:blipFill xmlns:p166="http://schemas.microsoft.com/office/powerpoint/2016/6/main"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57728" cy="245496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Slide Zoom 10">
                <a:extLst>
                  <a:ext uri="{FF2B5EF4-FFF2-40B4-BE49-F238E27FC236}">
                    <a16:creationId xmlns:a16="http://schemas.microsoft.com/office/drawing/2014/main" id="{604C8041-36AE-446D-ACF3-059E286B70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3872" y="1815134"/>
                <a:ext cx="2457728" cy="245496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6EABDC61-78B4-4E41-A477-59F825FA8D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635" y="4283541"/>
            <a:ext cx="1524003" cy="1524003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81E632B8-E3A3-4E8C-B09B-7652ACBF6C9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969981" y="3998231"/>
              <a:ext cx="1714500" cy="1714500"/>
            </p:xfrm>
            <a:graphic>
              <a:graphicData uri="http://schemas.microsoft.com/office/powerpoint/2016/slidezoom">
                <pslz:sldZm>
                  <pslz:sldZmObj sldId="273" cId="3848531338">
                    <pslz:zmPr id="{6B872B05-CE94-4AF5-98D6-9F343043DC7A}" returnToParent="0" imageType="cover" transitionDur="1000">
                      <p166:blipFill xmlns:p166="http://schemas.microsoft.com/office/powerpoint/2016/6/main"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Slide Zoom 3">
                <a:extLst>
                  <a:ext uri="{FF2B5EF4-FFF2-40B4-BE49-F238E27FC236}">
                    <a16:creationId xmlns:a16="http://schemas.microsoft.com/office/drawing/2014/main" id="{81E632B8-E3A3-4E8C-B09B-7652ACBF6C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69981" y="3998231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6B6544C7-C722-4E56-9235-27F4518ECD3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951860" y="1893094"/>
              <a:ext cx="1714500" cy="1714500"/>
            </p:xfrm>
            <a:graphic>
              <a:graphicData uri="http://schemas.microsoft.com/office/powerpoint/2016/slidezoom">
                <pslz:sldZm>
                  <pslz:sldZmObj sldId="276" cId="665324560">
                    <pslz:zmPr id="{CD63EC98-3E0F-445F-B8EF-1F4B07B10CE0}" returnToParent="0" imageType="cover" transitionDur="1000">
                      <p166:blipFill xmlns:p166="http://schemas.microsoft.com/office/powerpoint/2016/6/main"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extLst>
                  <a:ext uri="{FF2B5EF4-FFF2-40B4-BE49-F238E27FC236}">
                    <a16:creationId xmlns:a16="http://schemas.microsoft.com/office/drawing/2014/main" id="{6B6544C7-C722-4E56-9235-27F4518ECD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51860" y="1893094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C4BB2B1C-C735-49D4-9441-57032D83BCE9}"/>
              </a:ext>
            </a:extLst>
          </p:cNvPr>
          <p:cNvSpPr txBox="1"/>
          <p:nvPr/>
        </p:nvSpPr>
        <p:spPr>
          <a:xfrm>
            <a:off x="5889018" y="5723724"/>
            <a:ext cx="2149725" cy="6783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Тоглоом</a:t>
            </a:r>
            <a:endParaRPr lang="en-US" sz="3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B0F704-2DCC-4A58-A7D1-49217BAB7994}"/>
              </a:ext>
            </a:extLst>
          </p:cNvPr>
          <p:cNvSpPr txBox="1"/>
          <p:nvPr/>
        </p:nvSpPr>
        <p:spPr>
          <a:xfrm>
            <a:off x="7951860" y="4147595"/>
            <a:ext cx="230505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mn-MN" sz="40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Бодлого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32578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7BF110-0549-4AFD-B34B-816E320AD1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5" r="-5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B85004AA-1ED6-41C0-832E-0A01452D3DA8}"/>
              </a:ext>
            </a:extLst>
          </p:cNvPr>
          <p:cNvSpPr/>
          <p:nvPr/>
        </p:nvSpPr>
        <p:spPr>
          <a:xfrm>
            <a:off x="5889018" y="3917269"/>
            <a:ext cx="1876425" cy="1876425"/>
          </a:xfrm>
          <a:prstGeom prst="ellipse">
            <a:avLst/>
          </a:prstGeom>
          <a:solidFill>
            <a:schemeClr val="accent1">
              <a:lumMod val="50000"/>
              <a:alpha val="70000"/>
            </a:schemeClr>
          </a:solidFill>
          <a:ln>
            <a:noFill/>
          </a:ln>
          <a:effectLst>
            <a:outerShdw blurRad="139700" dist="12700" dir="540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17A5F56-5156-4A43-AA85-C947EBD58C92}"/>
              </a:ext>
            </a:extLst>
          </p:cNvPr>
          <p:cNvSpPr/>
          <p:nvPr/>
        </p:nvSpPr>
        <p:spPr>
          <a:xfrm>
            <a:off x="7656585" y="1652700"/>
            <a:ext cx="2305050" cy="2305050"/>
          </a:xfrm>
          <a:prstGeom prst="ellipse">
            <a:avLst/>
          </a:prstGeom>
          <a:solidFill>
            <a:srgbClr val="851BB5">
              <a:alpha val="69804"/>
            </a:srgbClr>
          </a:solidFill>
          <a:ln>
            <a:noFill/>
          </a:ln>
          <a:effectLst>
            <a:outerShdw blurRad="139700" dist="12700" dir="540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88DD0FC-EB1C-41C3-845E-D3AF3D28A832}"/>
              </a:ext>
            </a:extLst>
          </p:cNvPr>
          <p:cNvCxnSpPr>
            <a:cxnSpLocks/>
          </p:cNvCxnSpPr>
          <p:nvPr/>
        </p:nvCxnSpPr>
        <p:spPr>
          <a:xfrm flipV="1">
            <a:off x="2230365" y="3648075"/>
            <a:ext cx="818423" cy="59553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3A3D11E-05DA-4B80-986D-D931E2AB86B8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923914" y="3471330"/>
            <a:ext cx="1239900" cy="720735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A628AF3-2F83-46EC-A9F6-8EC4D25ED6AD}"/>
              </a:ext>
            </a:extLst>
          </p:cNvPr>
          <p:cNvCxnSpPr>
            <a:cxnSpLocks/>
            <a:stCxn id="8" idx="7"/>
          </p:cNvCxnSpPr>
          <p:nvPr/>
        </p:nvCxnSpPr>
        <p:spPr>
          <a:xfrm flipV="1">
            <a:off x="7490647" y="3648075"/>
            <a:ext cx="521017" cy="5439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3" name="Slide Zoom 42">
                <a:extLst>
                  <a:ext uri="{FF2B5EF4-FFF2-40B4-BE49-F238E27FC236}">
                    <a16:creationId xmlns:a16="http://schemas.microsoft.com/office/drawing/2014/main" id="{C5182027-8848-4EEC-98F1-F734C005B56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58246" y="3880723"/>
              <a:ext cx="3083317" cy="2761220"/>
            </p:xfrm>
            <a:graphic>
              <a:graphicData uri="http://schemas.microsoft.com/office/powerpoint/2016/slidezoom">
                <pslz:sldZm>
                  <pslz:sldZmObj sldId="258" cId="3387986384">
                    <pslz:zmPr id="{EE1A4539-9C59-41C7-A63F-7D943534A05A}" imageType="cover" transitionDur="1000" showBg="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83317" cy="276122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3" name="Slide Zoom 42">
                <a:extLst>
                  <a:ext uri="{FF2B5EF4-FFF2-40B4-BE49-F238E27FC236}">
                    <a16:creationId xmlns:a16="http://schemas.microsoft.com/office/drawing/2014/main" id="{C5182027-8848-4EEC-98F1-F734C005B5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58246" y="3880723"/>
                <a:ext cx="3083317" cy="276122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A5B36A0-6E13-4A12-BC88-56CF0E411739}"/>
              </a:ext>
            </a:extLst>
          </p:cNvPr>
          <p:cNvSpPr txBox="1"/>
          <p:nvPr/>
        </p:nvSpPr>
        <p:spPr>
          <a:xfrm>
            <a:off x="2840230" y="4283541"/>
            <a:ext cx="21526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egoe UI Historic" panose="020B0502040204020203" pitchFamily="34" charset="0"/>
              </a:rPr>
              <a:t>Functions</a:t>
            </a:r>
            <a:endParaRPr lang="en-US" sz="12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604C8041-36AE-446D-ACF3-059E286B70C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723872" y="1815134"/>
              <a:ext cx="2457728" cy="2454960"/>
            </p:xfrm>
            <a:graphic>
              <a:graphicData uri="http://schemas.microsoft.com/office/powerpoint/2016/slidezoom">
                <pslz:sldZm>
                  <pslz:sldZmObj sldId="259" cId="1612801581">
                    <pslz:zmPr id="{9549308C-1D3A-4725-9EAE-70C28880105B}" returnToParent="0" imageType="cover" transitionDur="1000">
                      <p166:blipFill xmlns:p166="http://schemas.microsoft.com/office/powerpoint/2016/6/main"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57728" cy="245496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Slide Zoom 10">
                <a:extLst>
                  <a:ext uri="{FF2B5EF4-FFF2-40B4-BE49-F238E27FC236}">
                    <a16:creationId xmlns:a16="http://schemas.microsoft.com/office/drawing/2014/main" id="{604C8041-36AE-446D-ACF3-059E286B70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3872" y="1815134"/>
                <a:ext cx="2457728" cy="245496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6EABDC61-78B4-4E41-A477-59F825FA8D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635" y="4283541"/>
            <a:ext cx="1524003" cy="1524003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81E632B8-E3A3-4E8C-B09B-7652ACBF6C9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969981" y="3998231"/>
              <a:ext cx="1714500" cy="1714500"/>
            </p:xfrm>
            <a:graphic>
              <a:graphicData uri="http://schemas.microsoft.com/office/powerpoint/2016/slidezoom">
                <pslz:sldZm>
                  <pslz:sldZmObj sldId="273" cId="3848531338">
                    <pslz:zmPr id="{6B872B05-CE94-4AF5-98D6-9F343043DC7A}" returnToParent="0" imageType="cover" transitionDur="1000">
                      <p166:blipFill xmlns:p166="http://schemas.microsoft.com/office/powerpoint/2016/6/main"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Slide Zoom 3">
                <a:extLst>
                  <a:ext uri="{FF2B5EF4-FFF2-40B4-BE49-F238E27FC236}">
                    <a16:creationId xmlns:a16="http://schemas.microsoft.com/office/drawing/2014/main" id="{81E632B8-E3A3-4E8C-B09B-7652ACBF6C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69981" y="3998231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6B6544C7-C722-4E56-9235-27F4518ECD3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951860" y="1893094"/>
              <a:ext cx="1714500" cy="1714500"/>
            </p:xfrm>
            <a:graphic>
              <a:graphicData uri="http://schemas.microsoft.com/office/powerpoint/2016/slidezoom">
                <pslz:sldZm>
                  <pslz:sldZmObj sldId="276" cId="665324560">
                    <pslz:zmPr id="{CD63EC98-3E0F-445F-B8EF-1F4B07B10CE0}" returnToParent="0" imageType="cover" transitionDur="1000">
                      <p166:blipFill xmlns:p166="http://schemas.microsoft.com/office/powerpoint/2016/6/main"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extLst>
                  <a:ext uri="{FF2B5EF4-FFF2-40B4-BE49-F238E27FC236}">
                    <a16:creationId xmlns:a16="http://schemas.microsoft.com/office/drawing/2014/main" id="{6B6544C7-C722-4E56-9235-27F4518ECD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51860" y="1893094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04E2C658-F568-41EF-8662-FC0EABD26837}"/>
              </a:ext>
            </a:extLst>
          </p:cNvPr>
          <p:cNvSpPr txBox="1"/>
          <p:nvPr/>
        </p:nvSpPr>
        <p:spPr>
          <a:xfrm>
            <a:off x="6032694" y="5647519"/>
            <a:ext cx="2096966" cy="6783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Тоглоом</a:t>
            </a:r>
            <a:endParaRPr lang="en-US" sz="4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B57741-827B-407E-903F-7BC9FF9615EF}"/>
              </a:ext>
            </a:extLst>
          </p:cNvPr>
          <p:cNvSpPr txBox="1"/>
          <p:nvPr/>
        </p:nvSpPr>
        <p:spPr>
          <a:xfrm>
            <a:off x="8129660" y="4098875"/>
            <a:ext cx="19550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mn-MN" sz="36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Бодлого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54695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F0463FF3-F7CB-4F75-9F14-B9FD4A300D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E9AF55D-AB36-4480-9F5B-19ACD8E61A38}"/>
              </a:ext>
            </a:extLst>
          </p:cNvPr>
          <p:cNvSpPr>
            <a:spLocks/>
          </p:cNvSpPr>
          <p:nvPr/>
        </p:nvSpPr>
        <p:spPr>
          <a:xfrm>
            <a:off x="1982630" y="1565881"/>
            <a:ext cx="4200525" cy="4200525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  <a:effectLst>
            <a:outerShdw blurRad="139700" dir="420000" sx="1000" sy="1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850742-A924-4F41-B82B-58138CF93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301" y="2848452"/>
            <a:ext cx="4721180" cy="24969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FBE981-BC17-4BA8-BCBE-7CE3E5081487}"/>
              </a:ext>
            </a:extLst>
          </p:cNvPr>
          <p:cNvSpPr txBox="1"/>
          <p:nvPr/>
        </p:nvSpPr>
        <p:spPr>
          <a:xfrm>
            <a:off x="2851491" y="2251738"/>
            <a:ext cx="24628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egoe UI Historic" panose="020B0502040204020203" pitchFamily="34" charset="0"/>
              </a:rPr>
              <a:t>JavaScript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3791C8C-8E19-482C-AE66-707E26AF320A}"/>
              </a:ext>
            </a:extLst>
          </p:cNvPr>
          <p:cNvSpPr>
            <a:spLocks/>
          </p:cNvSpPr>
          <p:nvPr/>
        </p:nvSpPr>
        <p:spPr>
          <a:xfrm>
            <a:off x="6887443" y="127441"/>
            <a:ext cx="1704498" cy="1704498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  <a:effectLst>
            <a:outerShdw blurRad="139700" dir="420000" sx="1000" sy="1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03F2A1-AC45-48B2-B6ED-CD87EEBB8CB2}"/>
              </a:ext>
            </a:extLst>
          </p:cNvPr>
          <p:cNvSpPr>
            <a:spLocks/>
          </p:cNvSpPr>
          <p:nvPr/>
        </p:nvSpPr>
        <p:spPr>
          <a:xfrm>
            <a:off x="8192676" y="2427477"/>
            <a:ext cx="1704498" cy="1704498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  <a:effectLst>
            <a:outerShdw blurRad="139700" dir="420000" sx="1000" sy="1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AC81422-6B19-427A-BAE0-8D529EBB1D9B}"/>
              </a:ext>
            </a:extLst>
          </p:cNvPr>
          <p:cNvSpPr>
            <a:spLocks/>
          </p:cNvSpPr>
          <p:nvPr/>
        </p:nvSpPr>
        <p:spPr>
          <a:xfrm>
            <a:off x="7483079" y="4660287"/>
            <a:ext cx="1704498" cy="1704498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  <a:effectLst>
            <a:outerShdw blurRad="139700" dir="420000" sx="1000" sy="1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5400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475704-57A5-477F-8E44-1A2D69695216}"/>
              </a:ext>
            </a:extLst>
          </p:cNvPr>
          <p:cNvCxnSpPr>
            <a:cxnSpLocks/>
          </p:cNvCxnSpPr>
          <p:nvPr/>
        </p:nvCxnSpPr>
        <p:spPr>
          <a:xfrm flipV="1">
            <a:off x="5773941" y="1831939"/>
            <a:ext cx="818423" cy="595538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17629E9-FDC2-4CB2-8790-6C0479E97DBE}"/>
              </a:ext>
            </a:extLst>
          </p:cNvPr>
          <p:cNvCxnSpPr>
            <a:cxnSpLocks/>
          </p:cNvCxnSpPr>
          <p:nvPr/>
        </p:nvCxnSpPr>
        <p:spPr>
          <a:xfrm>
            <a:off x="6164433" y="3385213"/>
            <a:ext cx="1379367" cy="0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A09D0D2-26FF-4FD2-93B8-F4C47AA962F0}"/>
              </a:ext>
            </a:extLst>
          </p:cNvPr>
          <p:cNvCxnSpPr>
            <a:cxnSpLocks/>
          </p:cNvCxnSpPr>
          <p:nvPr/>
        </p:nvCxnSpPr>
        <p:spPr>
          <a:xfrm>
            <a:off x="6077381" y="4310981"/>
            <a:ext cx="992527" cy="518252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2FB917AB-9310-40A5-90D1-86059B7D6CC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0652665"/>
                  </p:ext>
                </p:extLst>
              </p:nvPr>
            </p:nvGraphicFramePr>
            <p:xfrm>
              <a:off x="6899170" y="117439"/>
              <a:ext cx="1714500" cy="1714500"/>
            </p:xfrm>
            <a:graphic>
              <a:graphicData uri="http://schemas.microsoft.com/office/powerpoint/2016/slidezoom">
                <pslz:sldZm>
                  <pslz:sldZmObj sldId="263" cId="3213364521">
                    <pslz:zmPr id="{E35F2EF7-8B74-497E-B1C1-9308AE5A5759}" returnToParent="0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Slide Zoom 3">
                <a:extLst>
                  <a:ext uri="{FF2B5EF4-FFF2-40B4-BE49-F238E27FC236}">
                    <a16:creationId xmlns:a16="http://schemas.microsoft.com/office/drawing/2014/main" id="{2FB917AB-9310-40A5-90D1-86059B7D6C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99170" y="117439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57863258-DD2C-43C8-813D-0D32985F8E9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1458883"/>
                  </p:ext>
                </p:extLst>
              </p:nvPr>
            </p:nvGraphicFramePr>
            <p:xfrm>
              <a:off x="8244035" y="2484701"/>
              <a:ext cx="1714500" cy="1714500"/>
            </p:xfrm>
            <a:graphic>
              <a:graphicData uri="http://schemas.microsoft.com/office/powerpoint/2016/slidezoom">
                <pslz:sldZm>
                  <pslz:sldZmObj sldId="264" cId="1146524010">
                    <pslz:zmPr id="{C0288AA8-69CD-4CA4-B411-CE61ED1FF2BB}" returnToParent="0" imageType="cover" transitionDur="1000">
                      <p166:blipFill xmlns:p166="http://schemas.microsoft.com/office/powerpoint/2016/6/main"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extLst>
                  <a:ext uri="{FF2B5EF4-FFF2-40B4-BE49-F238E27FC236}">
                    <a16:creationId xmlns:a16="http://schemas.microsoft.com/office/drawing/2014/main" id="{57863258-DD2C-43C8-813D-0D32985F8E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44035" y="2484701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8" name="Slide Zoom 17">
                <a:extLst>
                  <a:ext uri="{FF2B5EF4-FFF2-40B4-BE49-F238E27FC236}">
                    <a16:creationId xmlns:a16="http://schemas.microsoft.com/office/drawing/2014/main" id="{52F17D08-DAC7-41AF-99A5-85D7DB103A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57827312"/>
                  </p:ext>
                </p:extLst>
              </p:nvPr>
            </p:nvGraphicFramePr>
            <p:xfrm flipH="1">
              <a:off x="7483079" y="4714875"/>
              <a:ext cx="1704497" cy="1714500"/>
            </p:xfrm>
            <a:graphic>
              <a:graphicData uri="http://schemas.microsoft.com/office/powerpoint/2016/slidezoom">
                <pslz:sldZm>
                  <pslz:sldZmObj sldId="265" cId="435331692">
                    <pslz:zmPr id="{1B578C58-0ACF-4289-95A5-B16FDF1CB0EA}" returnToParent="0" imageType="cover" transitionDur="1000">
                      <p166:blipFill xmlns:p166="http://schemas.microsoft.com/office/powerpoint/2016/6/main"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flipH="1">
                          <a:off x="0" y="0"/>
                          <a:ext cx="1704497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8" name="Slide Zoom 17">
                <a:extLst>
                  <a:ext uri="{FF2B5EF4-FFF2-40B4-BE49-F238E27FC236}">
                    <a16:creationId xmlns:a16="http://schemas.microsoft.com/office/drawing/2014/main" id="{52F17D08-DAC7-41AF-99A5-85D7DB103A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7483079" y="4714875"/>
                <a:ext cx="1704497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0" name="Slide Zoom 19">
                <a:extLst>
                  <a:ext uri="{FF2B5EF4-FFF2-40B4-BE49-F238E27FC236}">
                    <a16:creationId xmlns:a16="http://schemas.microsoft.com/office/drawing/2014/main" id="{8BCC92EB-3EA6-4FA7-B6EF-877C14284FD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79842761"/>
                  </p:ext>
                </p:extLst>
              </p:nvPr>
            </p:nvGraphicFramePr>
            <p:xfrm>
              <a:off x="10382157" y="4488181"/>
              <a:ext cx="1702268" cy="1714500"/>
            </p:xfrm>
            <a:graphic>
              <a:graphicData uri="http://schemas.microsoft.com/office/powerpoint/2016/slidezoom">
                <pslz:sldZm>
                  <pslz:sldZmObj sldId="266" cId="644816045">
                    <pslz:zmPr id="{6D1666EF-D4B0-4FBE-B20E-0F4E4EF9BE1C}" returnToParent="0" imageType="cover" transitionDur="1000">
                      <p166:blipFill xmlns:p166="http://schemas.microsoft.com/office/powerpoint/2016/6/main"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02268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0" name="Slide Zoom 19">
                <a:extLst>
                  <a:ext uri="{FF2B5EF4-FFF2-40B4-BE49-F238E27FC236}">
                    <a16:creationId xmlns:a16="http://schemas.microsoft.com/office/drawing/2014/main" id="{8BCC92EB-3EA6-4FA7-B6EF-877C14284FD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82157" y="4488181"/>
                <a:ext cx="1702268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2" name="Slide Zoom 21">
                <a:extLst>
                  <a:ext uri="{FF2B5EF4-FFF2-40B4-BE49-F238E27FC236}">
                    <a16:creationId xmlns:a16="http://schemas.microsoft.com/office/drawing/2014/main" id="{F32A0552-9243-45AE-AC4D-4F653B8713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95326153"/>
                  </p:ext>
                </p:extLst>
              </p:nvPr>
            </p:nvGraphicFramePr>
            <p:xfrm>
              <a:off x="9902354" y="537238"/>
              <a:ext cx="1702268" cy="1714500"/>
            </p:xfrm>
            <a:graphic>
              <a:graphicData uri="http://schemas.microsoft.com/office/powerpoint/2016/slidezoom">
                <pslz:sldZm>
                  <pslz:sldZmObj sldId="267" cId="512853555">
                    <pslz:zmPr id="{E47A1235-D7D1-41E9-A508-FABDDBCD4880}" returnToParent="0" imageType="cover" transitionDur="1000">
                      <p166:blipFill xmlns:p166="http://schemas.microsoft.com/office/powerpoint/2016/6/main"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02268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2" name="Slide Zoom 21">
                <a:extLst>
                  <a:ext uri="{FF2B5EF4-FFF2-40B4-BE49-F238E27FC236}">
                    <a16:creationId xmlns:a16="http://schemas.microsoft.com/office/drawing/2014/main" id="{F32A0552-9243-45AE-AC4D-4F653B8713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02354" y="537238"/>
                <a:ext cx="1702268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7986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E5F3DE-7B4A-4ABA-8E86-41B6BF461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65"/>
            <a:ext cx="1219792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B922B6-42BE-4689-B0A4-1D1AC5193D66}"/>
              </a:ext>
            </a:extLst>
          </p:cNvPr>
          <p:cNvSpPr txBox="1"/>
          <p:nvPr/>
        </p:nvSpPr>
        <p:spPr>
          <a:xfrm>
            <a:off x="1768288" y="1580125"/>
            <a:ext cx="852319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b="1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Сарын дугаараа оруулна уу:"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mn-M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1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1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  <a:endParaRPr 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"Spring"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 </a:t>
            </a:r>
            <a:r>
              <a:rPr lang="en-US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1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1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  <a:endParaRPr 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"Summer"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 </a:t>
            </a:r>
            <a:r>
              <a:rPr lang="en-US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1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1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  <a:endParaRPr 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"Autumn"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 </a:t>
            </a:r>
            <a:r>
              <a:rPr lang="en-US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US" b="1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1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|| (</a:t>
            </a:r>
            <a:r>
              <a:rPr lang="en-US" b="1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1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 {</a:t>
            </a:r>
            <a:endParaRPr 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"Winter"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 </a:t>
            </a:r>
            <a:r>
              <a:rPr lang="en-US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mn-M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Нэг тоо оруулна уу 1-12 хооронд байх ёстой."</a:t>
            </a:r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  <a:endParaRPr lang="mn-M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mn-M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mn-MN" b="1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b="1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036164-7B46-4D8C-A501-E876638DD1F5}"/>
              </a:ext>
            </a:extLst>
          </p:cNvPr>
          <p:cNvSpPr txBox="1"/>
          <p:nvPr/>
        </p:nvSpPr>
        <p:spPr>
          <a:xfrm>
            <a:off x="4267200" y="445863"/>
            <a:ext cx="2554941" cy="743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40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Бодлого</a:t>
            </a:r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-1</a:t>
            </a:r>
            <a:endParaRPr lang="en-US" sz="4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324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E5F3DE-7B4A-4ABA-8E86-41B6BF461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65"/>
            <a:ext cx="1219792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07D190-95CD-4158-BCD8-D6F8946001B0}"/>
              </a:ext>
            </a:extLst>
          </p:cNvPr>
          <p:cNvSpPr txBox="1"/>
          <p:nvPr/>
        </p:nvSpPr>
        <p:spPr>
          <a:xfrm>
            <a:off x="4211170" y="699306"/>
            <a:ext cx="2960594" cy="743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40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Бодлого</a:t>
            </a:r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-2</a:t>
            </a:r>
            <a:endParaRPr lang="en-US" sz="4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8FC76B-5E2B-4AB1-98F1-B43EE189B141}"/>
              </a:ext>
            </a:extLst>
          </p:cNvPr>
          <p:cNvSpPr txBox="1"/>
          <p:nvPr/>
        </p:nvSpPr>
        <p:spPr>
          <a:xfrm>
            <a:off x="2709582" y="1901040"/>
            <a:ext cx="791359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"Тоог оруулна уу:"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%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floor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55237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E5F3DE-7B4A-4ABA-8E86-41B6BF461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65"/>
            <a:ext cx="1219792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07D190-95CD-4158-BCD8-D6F8946001B0}"/>
              </a:ext>
            </a:extLst>
          </p:cNvPr>
          <p:cNvSpPr txBox="1"/>
          <p:nvPr/>
        </p:nvSpPr>
        <p:spPr>
          <a:xfrm>
            <a:off x="4211170" y="699306"/>
            <a:ext cx="2960594" cy="743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40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Бодлого</a:t>
            </a:r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-3</a:t>
            </a:r>
            <a:endParaRPr lang="en-US" sz="4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023168-B786-4D7B-BFAD-818C751ADF78}"/>
              </a:ext>
            </a:extLst>
          </p:cNvPr>
          <p:cNvSpPr txBox="1"/>
          <p:nvPr/>
        </p:nvSpPr>
        <p:spPr>
          <a:xfrm>
            <a:off x="2602006" y="2033697"/>
            <a:ext cx="752811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mn-M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Тоог оруулна уу:"</a:t>
            </a:r>
            <a:r>
              <a:rPr lang="mn-M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  <a:endParaRPr lang="mn-MN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fact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++) {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fact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"!"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"="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fact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6356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32CD24-7B32-44C6-B260-ED80D688F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65"/>
            <a:ext cx="1219792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7497C5F-75C4-436D-AF94-19F2BA541EDE}"/>
              </a:ext>
            </a:extLst>
          </p:cNvPr>
          <p:cNvSpPr txBox="1"/>
          <p:nvPr/>
        </p:nvSpPr>
        <p:spPr>
          <a:xfrm>
            <a:off x="2655793" y="1186934"/>
            <a:ext cx="610048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mn-MN" sz="44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Анхаарал хандуулсанд баярлалаа</a:t>
            </a:r>
            <a:endParaRPr lang="en-US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1E520C-0C71-49AB-B729-A8E6E746941F}"/>
              </a:ext>
            </a:extLst>
          </p:cNvPr>
          <p:cNvSpPr txBox="1"/>
          <p:nvPr/>
        </p:nvSpPr>
        <p:spPr>
          <a:xfrm>
            <a:off x="6091518" y="4079880"/>
            <a:ext cx="6100482" cy="1340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2501900" algn="l"/>
              </a:tabLst>
            </a:pPr>
            <a:r>
              <a:rPr lang="mn-MN" sz="1800" b="1" spc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Гүйцэтгэсэн: Программ хангамж 1-р курсын оюутан</a:t>
            </a:r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2501900" algn="l"/>
              </a:tabLst>
            </a:pPr>
            <a:r>
              <a:rPr lang="mn-MN" sz="1800" b="1" spc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Д.Буянхишиг/ SW23D033 /</a:t>
            </a:r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2501900" algn="l"/>
              </a:tabLst>
            </a:pPr>
            <a:r>
              <a:rPr lang="mn-MN" sz="1800" b="1" spc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У.Алтанцэцэг/ SW23D018 /</a:t>
            </a:r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2501900" algn="l"/>
              </a:tabLst>
            </a:pPr>
            <a:r>
              <a:rPr lang="mn-MN" sz="1800" b="1" spc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С.Даваа-Ням/</a:t>
            </a:r>
            <a:r>
              <a:rPr lang="en-US" sz="1800" b="1" spc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SW23D0</a:t>
            </a:r>
            <a:r>
              <a:rPr lang="mn-MN" sz="1800" b="1" spc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03/</a:t>
            </a:r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496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7ABCD1-FF5A-40C5-9B35-06D1B5A96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27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8228FB-1BCB-4204-BB06-B4D71773412F}"/>
              </a:ext>
            </a:extLst>
          </p:cNvPr>
          <p:cNvSpPr txBox="1"/>
          <p:nvPr/>
        </p:nvSpPr>
        <p:spPr>
          <a:xfrm>
            <a:off x="3045759" y="698698"/>
            <a:ext cx="610048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mn-MN" sz="2000" b="0" i="0" dirty="0">
                <a:solidFill>
                  <a:schemeClr val="bg1"/>
                </a:solidFill>
                <a:effectLst/>
                <a:latin typeface="PT Sans" panose="020B0604020202020204" pitchFamily="34" charset="0"/>
              </a:rPr>
              <a:t>Вебийн эрин үе рүү шилжиж байгаа өнөө үеийн технологийн ертөнцөд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604020202020204" pitchFamily="34" charset="0"/>
              </a:rPr>
              <a:t>Javascript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604020202020204" pitchFamily="34" charset="0"/>
              </a:rPr>
              <a:t>яахын аргагүй гол хэлнүүдийн нэг болжээ. Энэ нь веб хуудсанд хэдэн </a:t>
            </a:r>
            <a:r>
              <a:rPr lang="mn-MN" sz="2000" b="0" i="0" noProof="1">
                <a:solidFill>
                  <a:schemeClr val="bg1"/>
                </a:solidFill>
                <a:effectLst/>
                <a:latin typeface="PT Sans" panose="020B0604020202020204" pitchFamily="34" charset="0"/>
              </a:rPr>
              <a:t>үйлдэл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604020202020204" pitchFamily="34" charset="0"/>
              </a:rPr>
              <a:t> нэмдэг хүүхдийн тоглоом гэмээр хэрэглээнээсээ аль хэдийн гарч 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604020202020204" pitchFamily="34" charset="0"/>
              </a:rPr>
              <a:t>Javascript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604020202020204" pitchFamily="34" charset="0"/>
              </a:rPr>
              <a:t>хэлийг дэмжих бүрэн хэмжээний  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604020202020204" pitchFamily="34" charset="0"/>
              </a:rPr>
              <a:t>c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604020202020204" pitchFamily="34" charset="0"/>
              </a:rPr>
              <a:t>ервер программууд аль хэдийн хөгжүүлэгдэн гарсан.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B07918-0C8D-4800-930E-5FC9AB1933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374" y="2952039"/>
            <a:ext cx="2882161" cy="32072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AD6736-6370-4704-BF78-747D026B99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60770" y="3163256"/>
            <a:ext cx="1559856" cy="14813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95AFBF-CB4D-40A7-9375-034B9F9DFA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201" y="2424745"/>
            <a:ext cx="2629649" cy="29583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2AE4FD6-7868-49CD-8496-5D57E3808B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234" y="3045757"/>
            <a:ext cx="2629649" cy="29583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344AAE5-A13D-40F4-A948-27709031A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241" y="2438400"/>
            <a:ext cx="2629649" cy="295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64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693E0A-FE53-495B-8BE8-E2E72BD71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65"/>
            <a:ext cx="1219792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4CB17B-4AB4-4569-8597-A128D9062E0B}"/>
              </a:ext>
            </a:extLst>
          </p:cNvPr>
          <p:cNvSpPr txBox="1"/>
          <p:nvPr/>
        </p:nvSpPr>
        <p:spPr>
          <a:xfrm>
            <a:off x="308023" y="739984"/>
            <a:ext cx="631075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1995 онд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Brendan</a:t>
            </a:r>
            <a:r>
              <a:rPr lang="en-US" sz="2000" dirty="0">
                <a:solidFill>
                  <a:srgbClr val="0563C1"/>
                </a:solidFill>
                <a:latin typeface="PT Sans" panose="020B0503020203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PT Sans" panose="020B0503020203020204" pitchFamily="34" charset="0"/>
              </a:rPr>
              <a:t>Eich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хэмээх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Netscape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корпорацын инженер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Javascript –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ийн хөгжүүлэлтийг </a:t>
            </a:r>
            <a:r>
              <a:rPr lang="en-US" sz="2000" b="0" i="1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Mocha 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нэртэй жижигхэн хувийн төслөөр эхлүүлж цаашлаад тэр нь </a:t>
            </a:r>
            <a:r>
              <a:rPr lang="en-US" sz="2000" b="0" i="1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LiveScript 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нэртэйгээр 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Netscape-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ын нэг хэсэг болжээ. 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Java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хэлийг эзэмшдэг 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Sun Microsystems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компаний нөлөөгөөр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LiveScript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хэлийг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Javascript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хэмээн нэрлэж зарим бичлэгийг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Java –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тай төстэй болгон өөрчилсэн байдаг. 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194D41-0734-44FE-BCF4-488F6FA119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217" y="1053351"/>
            <a:ext cx="1524003" cy="15240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128A0C-DAD8-4D63-AE89-AC212C558E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453" y="336175"/>
            <a:ext cx="2629649" cy="29583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0488B5-C0E8-4D13-B9FF-96C811F692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127" y="605118"/>
            <a:ext cx="2629649" cy="29583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30CBB0A-34F5-4C8A-BA5E-79148384F3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20328" y="1116105"/>
            <a:ext cx="1388517" cy="139849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CB74D3-37D0-45E6-A4DD-C850A65C7C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0487" y="336175"/>
            <a:ext cx="2629649" cy="295835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175B45B-82E8-46E1-87E3-A43192FE40F3}"/>
              </a:ext>
            </a:extLst>
          </p:cNvPr>
          <p:cNvSpPr txBox="1"/>
          <p:nvPr/>
        </p:nvSpPr>
        <p:spPr>
          <a:xfrm>
            <a:off x="5177120" y="3832415"/>
            <a:ext cx="61722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Маш хурдан хугацаанд веб хөгжүүлэгч, дизайнеруудын дунд дэлгэрсний ачаар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Microsoft 1996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онд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Internet Explorer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хөтөчдөө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Javascript –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ийг оруулж өгсөн ба энэ нь 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Netscape –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ийн хувилбараас бага зэрэг ялгаатай байсан тул түүндээ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JavaScript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хэмээх нэр өгчээ.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46524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08B67-386D-4494-925F-BC08F94EB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65"/>
            <a:ext cx="1219792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3C4543-47D0-4FD4-BA16-3FBBF5ECF77D}"/>
              </a:ext>
            </a:extLst>
          </p:cNvPr>
          <p:cNvSpPr txBox="1"/>
          <p:nvPr/>
        </p:nvSpPr>
        <p:spPr>
          <a:xfrm>
            <a:off x="3009900" y="1385143"/>
            <a:ext cx="61722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ECMA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хэд хэдэн стандартчилал гаргасан байдгаас хамгийн түгээмэл нь 3 дахь хувилбар нь юм. Энэ хувилбарыг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Internet Explorer 6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хүртэл дэмждэг. Өөрөөр хэлбэл одоогийн бидний ашиглаж байгаа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Javascript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хэлний ихэнх боломжууд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ES3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стандартын нэг хэсэг билээ.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44315F-A872-4520-94AD-D501F80DF5A9}"/>
              </a:ext>
            </a:extLst>
          </p:cNvPr>
          <p:cNvSpPr txBox="1"/>
          <p:nvPr/>
        </p:nvSpPr>
        <p:spPr>
          <a:xfrm>
            <a:off x="3009900" y="528668"/>
            <a:ext cx="6172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ES3</a:t>
            </a:r>
            <a:endParaRPr lang="en-US" sz="2800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331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08B67-386D-4494-925F-BC08F94EB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65"/>
            <a:ext cx="1219792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F7EC84-97B4-4401-97AF-11E3B85386D2}"/>
              </a:ext>
            </a:extLst>
          </p:cNvPr>
          <p:cNvSpPr txBox="1"/>
          <p:nvPr/>
        </p:nvSpPr>
        <p:spPr>
          <a:xfrm>
            <a:off x="1553391" y="229446"/>
            <a:ext cx="816537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Олон жилийн сонирхолын зөрчилдөөний улмаас хойшлогдоод байсан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ECMA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стандартын дараагийн хувилбар 2008 онд эцэслэн гарсан. Үүнийг эхэндээ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ES3.1  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гэж нэрлэж байгаад 2009 онд 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ES5 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болгосон байдаг. Үүний чухал сайжруулалтуулаас дурдвал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strict mode(quirks mode)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буюу илүү нарийн, шалгагдсан горимд програм ажиллуулах,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JSON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форматтай объектийн дэмждэг болсон зэрэг юм.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ES5 –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ийг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Firefox 4 , Chrome 7, Internet Explorer 9(strict mode -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г дэмждэггүй),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Opera 11.6, Safari 5.1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болон хөдөлгөөнт төхөөрөмжийн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IOS5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системийн брөвсерууд бүрэн дэмжинэ.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ES5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стандартыг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IE 6, 7, 8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дэмждэггүй.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0A6EB2-8228-4C24-84A6-7B24869A5E42}"/>
              </a:ext>
            </a:extLst>
          </p:cNvPr>
          <p:cNvSpPr txBox="1"/>
          <p:nvPr/>
        </p:nvSpPr>
        <p:spPr>
          <a:xfrm>
            <a:off x="457053" y="1249905"/>
            <a:ext cx="8231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ES5</a:t>
            </a:r>
            <a:endParaRPr lang="en-US" sz="2800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816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08B67-386D-4494-925F-BC08F94EB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65"/>
            <a:ext cx="1219792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6A6AAE-B596-4F80-8D61-B186D449B7D4}"/>
              </a:ext>
            </a:extLst>
          </p:cNvPr>
          <p:cNvSpPr txBox="1"/>
          <p:nvPr/>
        </p:nvSpPr>
        <p:spPr>
          <a:xfrm>
            <a:off x="3176793" y="394645"/>
            <a:ext cx="610048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Энэ нь одоо хөгжүүлэлтийн шатанд явж байгаа стандартчилал бөгөөд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Javascript –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ийг яаж сайжруулахыг хэлэлцсээр байгаа юм. Гэхдээ одоогийн албан бус боломжуудыг нь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Chrome, Firefox –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ийг сүүлийн хувилбарууддаа аль хэдийн оруулсан. Энэ хувилбарт класс төрөл,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Map </a:t>
            </a:r>
            <a:r>
              <a:rPr lang="mn-MN" sz="2000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бүтэц зэрэг хөгжүүлэгчид программчлалын хувьд илүү боломж олгосон зүйлүүдийг тусгасан билээ.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0A6592-BFA0-4F00-8CC5-E4D5F45F3927}"/>
              </a:ext>
            </a:extLst>
          </p:cNvPr>
          <p:cNvSpPr txBox="1"/>
          <p:nvPr/>
        </p:nvSpPr>
        <p:spPr>
          <a:xfrm>
            <a:off x="6191175" y="2965538"/>
            <a:ext cx="6172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ES6 </a:t>
            </a:r>
            <a:r>
              <a:rPr lang="mn-MN" b="1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буюу </a:t>
            </a:r>
            <a:r>
              <a:rPr lang="en-US" b="1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ES.Next (Harmony)</a:t>
            </a:r>
            <a:endParaRPr lang="en-US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377A7E62-DF60-454A-BB50-101EFDE3AAB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6409597"/>
                  </p:ext>
                </p:extLst>
              </p:nvPr>
            </p:nvGraphicFramePr>
            <p:xfrm>
              <a:off x="885264" y="814668"/>
              <a:ext cx="1959909" cy="1714500"/>
            </p:xfrm>
            <a:graphic>
              <a:graphicData uri="http://schemas.microsoft.com/office/powerpoint/2016/slidezoom">
                <pslz:sldZm>
                  <pslz:sldZmObj sldId="277" cId="1069906910">
                    <pslz:zmPr id="{99FA9402-A32E-4E8D-8FD7-66CCADA4BDFB}" returnToParent="0" imageType="cover" transitionDur="100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959909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Slide Zoom 4">
                <a:extLst>
                  <a:ext uri="{FF2B5EF4-FFF2-40B4-BE49-F238E27FC236}">
                    <a16:creationId xmlns:a16="http://schemas.microsoft.com/office/drawing/2014/main" id="{377A7E62-DF60-454A-BB50-101EFDE3AA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5264" y="814668"/>
                <a:ext cx="1959909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2853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7BF110-0549-4AFD-B34B-816E320AD1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5" r="-5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B85004AA-1ED6-41C0-832E-0A01452D3DA8}"/>
              </a:ext>
            </a:extLst>
          </p:cNvPr>
          <p:cNvSpPr/>
          <p:nvPr/>
        </p:nvSpPr>
        <p:spPr>
          <a:xfrm>
            <a:off x="5889018" y="3917269"/>
            <a:ext cx="1876425" cy="1876425"/>
          </a:xfrm>
          <a:prstGeom prst="ellipse">
            <a:avLst/>
          </a:prstGeom>
          <a:solidFill>
            <a:schemeClr val="accent1">
              <a:lumMod val="50000"/>
              <a:alpha val="70000"/>
            </a:schemeClr>
          </a:solidFill>
          <a:ln>
            <a:noFill/>
          </a:ln>
          <a:effectLst>
            <a:outerShdw blurRad="139700" dist="12700" dir="540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17A5F56-5156-4A43-AA85-C947EBD58C92}"/>
              </a:ext>
            </a:extLst>
          </p:cNvPr>
          <p:cNvSpPr/>
          <p:nvPr/>
        </p:nvSpPr>
        <p:spPr>
          <a:xfrm>
            <a:off x="7656585" y="1652700"/>
            <a:ext cx="2305050" cy="2305050"/>
          </a:xfrm>
          <a:prstGeom prst="ellipse">
            <a:avLst/>
          </a:prstGeom>
          <a:solidFill>
            <a:srgbClr val="851BB5">
              <a:alpha val="69804"/>
            </a:srgbClr>
          </a:solidFill>
          <a:ln>
            <a:noFill/>
          </a:ln>
          <a:effectLst>
            <a:outerShdw blurRad="139700" dist="12700" dir="540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88DD0FC-EB1C-41C3-845E-D3AF3D28A832}"/>
              </a:ext>
            </a:extLst>
          </p:cNvPr>
          <p:cNvCxnSpPr>
            <a:cxnSpLocks/>
          </p:cNvCxnSpPr>
          <p:nvPr/>
        </p:nvCxnSpPr>
        <p:spPr>
          <a:xfrm flipV="1">
            <a:off x="2230365" y="3648075"/>
            <a:ext cx="818423" cy="59553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3A3D11E-05DA-4B80-986D-D931E2AB86B8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923914" y="3471330"/>
            <a:ext cx="1239900" cy="720735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A628AF3-2F83-46EC-A9F6-8EC4D25ED6AD}"/>
              </a:ext>
            </a:extLst>
          </p:cNvPr>
          <p:cNvCxnSpPr>
            <a:cxnSpLocks/>
            <a:stCxn id="8" idx="7"/>
          </p:cNvCxnSpPr>
          <p:nvPr/>
        </p:nvCxnSpPr>
        <p:spPr>
          <a:xfrm flipV="1">
            <a:off x="7490647" y="3648075"/>
            <a:ext cx="521017" cy="5439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3" name="Slide Zoom 42">
                <a:extLst>
                  <a:ext uri="{FF2B5EF4-FFF2-40B4-BE49-F238E27FC236}">
                    <a16:creationId xmlns:a16="http://schemas.microsoft.com/office/drawing/2014/main" id="{C5182027-8848-4EEC-98F1-F734C005B56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58246" y="3880723"/>
              <a:ext cx="3083317" cy="2761220"/>
            </p:xfrm>
            <a:graphic>
              <a:graphicData uri="http://schemas.microsoft.com/office/powerpoint/2016/slidezoom">
                <pslz:sldZm>
                  <pslz:sldZmObj sldId="258" cId="3387986384">
                    <pslz:zmPr id="{EE1A4539-9C59-41C7-A63F-7D943534A05A}" imageType="cover" transitionDur="1000" showBg="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83317" cy="276122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3" name="Slide Zoom 42">
                <a:extLst>
                  <a:ext uri="{FF2B5EF4-FFF2-40B4-BE49-F238E27FC236}">
                    <a16:creationId xmlns:a16="http://schemas.microsoft.com/office/drawing/2014/main" id="{C5182027-8848-4EEC-98F1-F734C005B5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58246" y="3880723"/>
                <a:ext cx="3083317" cy="276122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A5B36A0-6E13-4A12-BC88-56CF0E411739}"/>
              </a:ext>
            </a:extLst>
          </p:cNvPr>
          <p:cNvSpPr txBox="1"/>
          <p:nvPr/>
        </p:nvSpPr>
        <p:spPr>
          <a:xfrm>
            <a:off x="2840230" y="4283541"/>
            <a:ext cx="21526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egoe UI Historic" panose="020B0502040204020203" pitchFamily="34" charset="0"/>
              </a:rPr>
              <a:t>Functions</a:t>
            </a:r>
            <a:endParaRPr lang="en-US" sz="12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604C8041-36AE-446D-ACF3-059E286B70C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723872" y="1815134"/>
              <a:ext cx="2457728" cy="2454960"/>
            </p:xfrm>
            <a:graphic>
              <a:graphicData uri="http://schemas.microsoft.com/office/powerpoint/2016/slidezoom">
                <pslz:sldZm>
                  <pslz:sldZmObj sldId="259" cId="1612801581">
                    <pslz:zmPr id="{9549308C-1D3A-4725-9EAE-70C28880105B}" returnToParent="0" imageType="cover" transitionDur="1000">
                      <p166:blipFill xmlns:p166="http://schemas.microsoft.com/office/powerpoint/2016/6/main"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57728" cy="245496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Slide Zoom 10">
                <a:extLst>
                  <a:ext uri="{FF2B5EF4-FFF2-40B4-BE49-F238E27FC236}">
                    <a16:creationId xmlns:a16="http://schemas.microsoft.com/office/drawing/2014/main" id="{604C8041-36AE-446D-ACF3-059E286B70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3872" y="1815134"/>
                <a:ext cx="2457728" cy="245496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6EABDC61-78B4-4E41-A477-59F825FA8D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635" y="4283541"/>
            <a:ext cx="1524003" cy="1524003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81E632B8-E3A3-4E8C-B09B-7652ACBF6C9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969981" y="3998231"/>
              <a:ext cx="1714500" cy="1714500"/>
            </p:xfrm>
            <a:graphic>
              <a:graphicData uri="http://schemas.microsoft.com/office/powerpoint/2016/slidezoom">
                <pslz:sldZm>
                  <pslz:sldZmObj sldId="273" cId="3848531338">
                    <pslz:zmPr id="{6B872B05-CE94-4AF5-98D6-9F343043DC7A}" returnToParent="0" imageType="cover" transitionDur="1000">
                      <p166:blipFill xmlns:p166="http://schemas.microsoft.com/office/powerpoint/2016/6/main"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Slide Zoom 3">
                <a:extLst>
                  <a:ext uri="{FF2B5EF4-FFF2-40B4-BE49-F238E27FC236}">
                    <a16:creationId xmlns:a16="http://schemas.microsoft.com/office/drawing/2014/main" id="{81E632B8-E3A3-4E8C-B09B-7652ACBF6C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69981" y="3998231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6B6544C7-C722-4E56-9235-27F4518ECD3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951860" y="1893094"/>
              <a:ext cx="1714500" cy="1714500"/>
            </p:xfrm>
            <a:graphic>
              <a:graphicData uri="http://schemas.microsoft.com/office/powerpoint/2016/slidezoom">
                <pslz:sldZm>
                  <pslz:sldZmObj sldId="276" cId="665324560">
                    <pslz:zmPr id="{CD63EC98-3E0F-445F-B8EF-1F4B07B10CE0}" returnToParent="0" imageType="cover" transitionDur="1000">
                      <p166:blipFill xmlns:p166="http://schemas.microsoft.com/office/powerpoint/2016/6/main"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extLst>
                  <a:ext uri="{FF2B5EF4-FFF2-40B4-BE49-F238E27FC236}">
                    <a16:creationId xmlns:a16="http://schemas.microsoft.com/office/drawing/2014/main" id="{6B6544C7-C722-4E56-9235-27F4518ECD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51860" y="1893094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D25E2D5D-2F47-4ECA-B76B-CC9E4A2332C7}"/>
              </a:ext>
            </a:extLst>
          </p:cNvPr>
          <p:cNvSpPr txBox="1"/>
          <p:nvPr/>
        </p:nvSpPr>
        <p:spPr>
          <a:xfrm>
            <a:off x="5976115" y="5793693"/>
            <a:ext cx="2035550" cy="6783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mn-MN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Тоглоом</a:t>
            </a:r>
            <a:endParaRPr lang="en-US" sz="4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0CFAE2-7C44-45AB-8E16-82ED7862103B}"/>
              </a:ext>
            </a:extLst>
          </p:cNvPr>
          <p:cNvSpPr txBox="1"/>
          <p:nvPr/>
        </p:nvSpPr>
        <p:spPr>
          <a:xfrm>
            <a:off x="8045547" y="4221986"/>
            <a:ext cx="215652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mn-MN" sz="40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Бодлого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69906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EFC08D-1D13-47DC-A319-19BC51112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AB76D39-2F01-4305-B798-DFBFFA46EE4E}"/>
              </a:ext>
            </a:extLst>
          </p:cNvPr>
          <p:cNvSpPr>
            <a:spLocks/>
          </p:cNvSpPr>
          <p:nvPr/>
        </p:nvSpPr>
        <p:spPr>
          <a:xfrm>
            <a:off x="1982630" y="1565881"/>
            <a:ext cx="4200525" cy="4200525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  <a:effectLst>
            <a:outerShdw blurRad="139700" dir="420000" sx="1000" sy="1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6E0F70-92BD-4393-9F58-5B7552178536}"/>
              </a:ext>
            </a:extLst>
          </p:cNvPr>
          <p:cNvSpPr txBox="1"/>
          <p:nvPr/>
        </p:nvSpPr>
        <p:spPr>
          <a:xfrm>
            <a:off x="2985286" y="2006688"/>
            <a:ext cx="21366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egoe UI Historic" panose="020B0502040204020203" pitchFamily="34" charset="0"/>
              </a:rPr>
              <a:t>Function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EACFCA-8FEF-4892-BE94-883ED566FAFB}"/>
              </a:ext>
            </a:extLst>
          </p:cNvPr>
          <p:cNvSpPr>
            <a:spLocks/>
          </p:cNvSpPr>
          <p:nvPr/>
        </p:nvSpPr>
        <p:spPr>
          <a:xfrm>
            <a:off x="7313533" y="4570107"/>
            <a:ext cx="1704498" cy="1704498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  <a:effectLst>
            <a:outerShdw blurRad="139700" dir="420000" sx="1000" sy="1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767059-0AEA-44B6-962C-D1008DA58923}"/>
              </a:ext>
            </a:extLst>
          </p:cNvPr>
          <p:cNvCxnSpPr>
            <a:cxnSpLocks/>
          </p:cNvCxnSpPr>
          <p:nvPr/>
        </p:nvCxnSpPr>
        <p:spPr>
          <a:xfrm flipV="1">
            <a:off x="5773941" y="1714894"/>
            <a:ext cx="982832" cy="712583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058720-705D-4A8D-8668-261EDB0F0B54}"/>
              </a:ext>
            </a:extLst>
          </p:cNvPr>
          <p:cNvCxnSpPr>
            <a:cxnSpLocks/>
          </p:cNvCxnSpPr>
          <p:nvPr/>
        </p:nvCxnSpPr>
        <p:spPr>
          <a:xfrm>
            <a:off x="6164433" y="3385213"/>
            <a:ext cx="1379367" cy="0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3F9C4D-2941-4B0D-807D-EC1A9EFDD2CC}"/>
              </a:ext>
            </a:extLst>
          </p:cNvPr>
          <p:cNvCxnSpPr>
            <a:cxnSpLocks/>
          </p:cNvCxnSpPr>
          <p:nvPr/>
        </p:nvCxnSpPr>
        <p:spPr>
          <a:xfrm>
            <a:off x="6077381" y="4310981"/>
            <a:ext cx="992527" cy="518252"/>
          </a:xfrm>
          <a:prstGeom prst="line">
            <a:avLst/>
          </a:prstGeom>
          <a:ln w="762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BD96D76D-D84E-467B-B08E-57D498994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521" y="2710092"/>
            <a:ext cx="2226232" cy="22262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641E825-8884-4309-8CE9-1AB8C74179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6098" y="4732672"/>
            <a:ext cx="1379368" cy="1379368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4" name="Slide Zoom 23">
                <a:extLst>
                  <a:ext uri="{FF2B5EF4-FFF2-40B4-BE49-F238E27FC236}">
                    <a16:creationId xmlns:a16="http://schemas.microsoft.com/office/drawing/2014/main" id="{84E9D59B-7D7A-49FA-B364-0DB8D8B897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40447867"/>
                  </p:ext>
                </p:extLst>
              </p:nvPr>
            </p:nvGraphicFramePr>
            <p:xfrm>
              <a:off x="7140966" y="415208"/>
              <a:ext cx="1714500" cy="1714500"/>
            </p:xfrm>
            <a:graphic>
              <a:graphicData uri="http://schemas.microsoft.com/office/powerpoint/2016/slidezoom">
                <pslz:sldZm>
                  <pslz:sldZmObj sldId="260" cId="3152068337">
                    <pslz:zmPr id="{033E50FE-FF7F-40BD-AD6B-72E89F8B6F0F}" returnToParent="0" imageType="cover" transitionDur="1000">
                      <p166:blipFill xmlns:p166="http://schemas.microsoft.com/office/powerpoint/2016/6/main"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4" name="Slide Zoom 23">
                <a:extLst>
                  <a:ext uri="{FF2B5EF4-FFF2-40B4-BE49-F238E27FC236}">
                    <a16:creationId xmlns:a16="http://schemas.microsoft.com/office/drawing/2014/main" id="{84E9D59B-7D7A-49FA-B364-0DB8D8B897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40966" y="415208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9" name="Slide Zoom 28">
                <a:extLst>
                  <a:ext uri="{FF2B5EF4-FFF2-40B4-BE49-F238E27FC236}">
                    <a16:creationId xmlns:a16="http://schemas.microsoft.com/office/drawing/2014/main" id="{80A79E63-1BAE-488E-ABBB-FC830EBF168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86456448"/>
                  </p:ext>
                </p:extLst>
              </p:nvPr>
            </p:nvGraphicFramePr>
            <p:xfrm>
              <a:off x="8148814" y="2376261"/>
              <a:ext cx="1714500" cy="1714500"/>
            </p:xfrm>
            <a:graphic>
              <a:graphicData uri="http://schemas.microsoft.com/office/powerpoint/2016/slidezoom">
                <pslz:sldZm>
                  <pslz:sldZmObj sldId="262" cId="1041181066">
                    <pslz:zmPr id="{FC9E6F67-5DD3-4C41-BC8B-5641258B08D5}" returnToParent="0" imageType="cover" transitionDur="1000">
                      <p166:blipFill xmlns:p166="http://schemas.microsoft.com/office/powerpoint/2016/6/main"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9" name="Slide Zoom 28">
                <a:extLst>
                  <a:ext uri="{FF2B5EF4-FFF2-40B4-BE49-F238E27FC236}">
                    <a16:creationId xmlns:a16="http://schemas.microsoft.com/office/drawing/2014/main" id="{80A79E63-1BAE-488E-ABBB-FC830EBF16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48814" y="2376261"/>
                <a:ext cx="17145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2801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1010</TotalTime>
  <Words>2090</Words>
  <Application>Microsoft Office PowerPoint</Application>
  <PresentationFormat>Widescreen</PresentationFormat>
  <Paragraphs>159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Calibri Light</vt:lpstr>
      <vt:lpstr>Consolas</vt:lpstr>
      <vt:lpstr>inherit</vt:lpstr>
      <vt:lpstr>PT Sans</vt:lpstr>
      <vt:lpstr>Segoe UI Historic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davaanym0926@outlook.com</dc:creator>
  <cp:lastModifiedBy>Khuslen</cp:lastModifiedBy>
  <cp:revision>50</cp:revision>
  <dcterms:created xsi:type="dcterms:W3CDTF">2024-04-13T07:16:37Z</dcterms:created>
  <dcterms:modified xsi:type="dcterms:W3CDTF">2024-04-18T04:08:17Z</dcterms:modified>
</cp:coreProperties>
</file>